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79"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Calibri" panose="020F050202020403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Calibri" panose="020F050202020403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3" d="100"/>
          <a:sy n="123" d="100"/>
        </p:scale>
        <p:origin x="1594"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98CDD610-3C0A-CF95-A94E-93AD7273C05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Text Box 2">
            <a:extLst>
              <a:ext uri="{FF2B5EF4-FFF2-40B4-BE49-F238E27FC236}">
                <a16:creationId xmlns:a16="http://schemas.microsoft.com/office/drawing/2014/main" id="{38A6FDB7-481D-7372-1547-01317B77BBC7}"/>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Rectangle 3">
            <a:extLst>
              <a:ext uri="{FF2B5EF4-FFF2-40B4-BE49-F238E27FC236}">
                <a16:creationId xmlns:a16="http://schemas.microsoft.com/office/drawing/2014/main" id="{93816B16-CDCF-2E27-D736-E3AECF109164}"/>
              </a:ext>
            </a:extLst>
          </p:cNvPr>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Lucida Sans Unicode" panose="020B0602030504020204" pitchFamily="34" charset="0"/>
              </a:defRPr>
            </a:lvl1pPr>
          </a:lstStyle>
          <a:p>
            <a:endParaRPr lang="it-IT" altLang="it-IT"/>
          </a:p>
        </p:txBody>
      </p:sp>
      <p:sp>
        <p:nvSpPr>
          <p:cNvPr id="2052" name="Rectangle 4">
            <a:extLst>
              <a:ext uri="{FF2B5EF4-FFF2-40B4-BE49-F238E27FC236}">
                <a16:creationId xmlns:a16="http://schemas.microsoft.com/office/drawing/2014/main" id="{82C5B967-AEEF-974A-B3F4-A77CF340AD1C}"/>
              </a:ext>
            </a:extLst>
          </p:cNvPr>
          <p:cNvSpPr>
            <a:spLocks noGrp="1" noChangeArrowheads="1"/>
          </p:cNvSpPr>
          <p:nvPr>
            <p:ph type="sldImg"/>
          </p:nvPr>
        </p:nvSpPr>
        <p:spPr bwMode="auto">
          <a:xfrm>
            <a:off x="1143000" y="685800"/>
            <a:ext cx="4570413" cy="3427413"/>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3" name="Rectangle 5">
            <a:extLst>
              <a:ext uri="{FF2B5EF4-FFF2-40B4-BE49-F238E27FC236}">
                <a16:creationId xmlns:a16="http://schemas.microsoft.com/office/drawing/2014/main" id="{04C524FC-8D0D-3E7F-811C-038455F8F991}"/>
              </a:ext>
            </a:extLst>
          </p:cNvPr>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4" name="Text Box 6">
            <a:extLst>
              <a:ext uri="{FF2B5EF4-FFF2-40B4-BE49-F238E27FC236}">
                <a16:creationId xmlns:a16="http://schemas.microsoft.com/office/drawing/2014/main" id="{2CE465F2-5296-BCF7-7EA5-7719C562BF2F}"/>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5" name="Rectangle 7">
            <a:extLst>
              <a:ext uri="{FF2B5EF4-FFF2-40B4-BE49-F238E27FC236}">
                <a16:creationId xmlns:a16="http://schemas.microsoft.com/office/drawing/2014/main" id="{A925C465-8864-E4AF-1AF7-B9C3D4885832}"/>
              </a:ext>
            </a:extLst>
          </p:cNvPr>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Lucida Sans Unicode" panose="020B0602030504020204" pitchFamily="34" charset="0"/>
              </a:defRPr>
            </a:lvl1pPr>
          </a:lstStyle>
          <a:p>
            <a:fld id="{751C7F9C-A8C1-4C11-B0A4-399710AD8990}"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EEB51FF6-C74E-9418-A1D6-2F58013C9A35}"/>
              </a:ext>
            </a:extLst>
          </p:cNvPr>
          <p:cNvSpPr>
            <a:spLocks noGrp="1" noChangeArrowheads="1"/>
          </p:cNvSpPr>
          <p:nvPr>
            <p:ph type="sldNum"/>
          </p:nvPr>
        </p:nvSpPr>
        <p:spPr>
          <a:ln/>
        </p:spPr>
        <p:txBody>
          <a:bodyPr/>
          <a:lstStyle/>
          <a:p>
            <a:fld id="{79FE80CD-8A37-462D-A225-1E7E129661CC}" type="slidenum">
              <a:rPr lang="it-IT" altLang="it-IT"/>
              <a:pPr/>
              <a:t>1</a:t>
            </a:fld>
            <a:endParaRPr lang="it-IT" altLang="it-IT"/>
          </a:p>
        </p:txBody>
      </p:sp>
      <p:sp>
        <p:nvSpPr>
          <p:cNvPr id="25601" name="Rectangle 1">
            <a:extLst>
              <a:ext uri="{FF2B5EF4-FFF2-40B4-BE49-F238E27FC236}">
                <a16:creationId xmlns:a16="http://schemas.microsoft.com/office/drawing/2014/main" id="{00322EB8-5A96-ACF8-5853-C817A7592B79}"/>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CF70C113-3E21-4969-B9CF-F2434F4892A4}"/>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784D6DA8-0ACA-73CD-FC5E-A20CDC8587BA}"/>
              </a:ext>
            </a:extLst>
          </p:cNvPr>
          <p:cNvSpPr>
            <a:spLocks noGrp="1" noChangeArrowheads="1"/>
          </p:cNvSpPr>
          <p:nvPr>
            <p:ph type="sldNum"/>
          </p:nvPr>
        </p:nvSpPr>
        <p:spPr>
          <a:ln/>
        </p:spPr>
        <p:txBody>
          <a:bodyPr/>
          <a:lstStyle/>
          <a:p>
            <a:fld id="{DBA3DA81-24E1-421C-868F-3376BD904542}" type="slidenum">
              <a:rPr lang="it-IT" altLang="it-IT"/>
              <a:pPr/>
              <a:t>10</a:t>
            </a:fld>
            <a:endParaRPr lang="it-IT" altLang="it-IT"/>
          </a:p>
        </p:txBody>
      </p:sp>
      <p:sp>
        <p:nvSpPr>
          <p:cNvPr id="33793" name="Rectangle 1">
            <a:extLst>
              <a:ext uri="{FF2B5EF4-FFF2-40B4-BE49-F238E27FC236}">
                <a16:creationId xmlns:a16="http://schemas.microsoft.com/office/drawing/2014/main" id="{3413B210-C606-8B76-99BA-93073E05193C}"/>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4" name="Rectangle 2">
            <a:extLst>
              <a:ext uri="{FF2B5EF4-FFF2-40B4-BE49-F238E27FC236}">
                <a16:creationId xmlns:a16="http://schemas.microsoft.com/office/drawing/2014/main" id="{27D58EAD-84CE-C92C-8E2F-D914B0A627EF}"/>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746F6BE7-A6D2-A08D-D76A-B9CB11B7FC4C}"/>
              </a:ext>
            </a:extLst>
          </p:cNvPr>
          <p:cNvSpPr>
            <a:spLocks noGrp="1" noChangeArrowheads="1"/>
          </p:cNvSpPr>
          <p:nvPr>
            <p:ph type="sldNum"/>
          </p:nvPr>
        </p:nvSpPr>
        <p:spPr>
          <a:ln/>
        </p:spPr>
        <p:txBody>
          <a:bodyPr/>
          <a:lstStyle/>
          <a:p>
            <a:fld id="{242E1C89-8617-4913-9232-CDA815DF9CB7}" type="slidenum">
              <a:rPr lang="it-IT" altLang="it-IT"/>
              <a:pPr/>
              <a:t>11</a:t>
            </a:fld>
            <a:endParaRPr lang="it-IT" altLang="it-IT"/>
          </a:p>
        </p:txBody>
      </p:sp>
      <p:sp>
        <p:nvSpPr>
          <p:cNvPr id="34817" name="Rectangle 1">
            <a:extLst>
              <a:ext uri="{FF2B5EF4-FFF2-40B4-BE49-F238E27FC236}">
                <a16:creationId xmlns:a16="http://schemas.microsoft.com/office/drawing/2014/main" id="{1C446F27-E91D-5F9E-99B2-4D6731CAF9F4}"/>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8" name="Rectangle 2">
            <a:extLst>
              <a:ext uri="{FF2B5EF4-FFF2-40B4-BE49-F238E27FC236}">
                <a16:creationId xmlns:a16="http://schemas.microsoft.com/office/drawing/2014/main" id="{3209E205-9AF6-E9F4-2AAF-2BCA0D25CB6F}"/>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318B6EA7-2DBA-D3C2-D3E3-172792F736DA}"/>
              </a:ext>
            </a:extLst>
          </p:cNvPr>
          <p:cNvSpPr>
            <a:spLocks noGrp="1" noChangeArrowheads="1"/>
          </p:cNvSpPr>
          <p:nvPr>
            <p:ph type="sldNum"/>
          </p:nvPr>
        </p:nvSpPr>
        <p:spPr>
          <a:ln/>
        </p:spPr>
        <p:txBody>
          <a:bodyPr/>
          <a:lstStyle/>
          <a:p>
            <a:fld id="{E7EA0C5B-4EBF-48B9-BF09-A203CE92554F}" type="slidenum">
              <a:rPr lang="it-IT" altLang="it-IT"/>
              <a:pPr/>
              <a:t>12</a:t>
            </a:fld>
            <a:endParaRPr lang="it-IT" altLang="it-IT"/>
          </a:p>
        </p:txBody>
      </p:sp>
      <p:sp>
        <p:nvSpPr>
          <p:cNvPr id="35841" name="Rectangle 1">
            <a:extLst>
              <a:ext uri="{FF2B5EF4-FFF2-40B4-BE49-F238E27FC236}">
                <a16:creationId xmlns:a16="http://schemas.microsoft.com/office/drawing/2014/main" id="{D191BD8A-263D-B8EC-E25E-31456938FCCF}"/>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a:extLst>
              <a:ext uri="{FF2B5EF4-FFF2-40B4-BE49-F238E27FC236}">
                <a16:creationId xmlns:a16="http://schemas.microsoft.com/office/drawing/2014/main" id="{A3A07CCB-A204-5BCE-5FFF-1F61409A5AD9}"/>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1B9303CF-31B1-0E67-082E-2FF73D2E8B40}"/>
              </a:ext>
            </a:extLst>
          </p:cNvPr>
          <p:cNvSpPr>
            <a:spLocks noGrp="1" noChangeArrowheads="1"/>
          </p:cNvSpPr>
          <p:nvPr>
            <p:ph type="sldNum"/>
          </p:nvPr>
        </p:nvSpPr>
        <p:spPr>
          <a:ln/>
        </p:spPr>
        <p:txBody>
          <a:bodyPr/>
          <a:lstStyle/>
          <a:p>
            <a:fld id="{09F006F5-1108-4F4C-B53B-C70D7299282E}" type="slidenum">
              <a:rPr lang="it-IT" altLang="it-IT"/>
              <a:pPr/>
              <a:t>13</a:t>
            </a:fld>
            <a:endParaRPr lang="it-IT" altLang="it-IT"/>
          </a:p>
        </p:txBody>
      </p:sp>
      <p:sp>
        <p:nvSpPr>
          <p:cNvPr id="36865" name="Rectangle 1">
            <a:extLst>
              <a:ext uri="{FF2B5EF4-FFF2-40B4-BE49-F238E27FC236}">
                <a16:creationId xmlns:a16="http://schemas.microsoft.com/office/drawing/2014/main" id="{0AAB5CE2-DA1C-BA36-7C09-B3EF1172D2E6}"/>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6866" name="Rectangle 2">
            <a:extLst>
              <a:ext uri="{FF2B5EF4-FFF2-40B4-BE49-F238E27FC236}">
                <a16:creationId xmlns:a16="http://schemas.microsoft.com/office/drawing/2014/main" id="{FC308A96-AECB-A80F-5361-A5159B0C0048}"/>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854620B3-BF06-F5B8-1FA2-BFC216C534AB}"/>
              </a:ext>
            </a:extLst>
          </p:cNvPr>
          <p:cNvSpPr>
            <a:spLocks noGrp="1" noChangeArrowheads="1"/>
          </p:cNvSpPr>
          <p:nvPr>
            <p:ph type="sldNum"/>
          </p:nvPr>
        </p:nvSpPr>
        <p:spPr>
          <a:ln/>
        </p:spPr>
        <p:txBody>
          <a:bodyPr/>
          <a:lstStyle/>
          <a:p>
            <a:fld id="{5FC4C407-A399-4C91-A2D7-E6299BBD0D20}" type="slidenum">
              <a:rPr lang="it-IT" altLang="it-IT"/>
              <a:pPr/>
              <a:t>14</a:t>
            </a:fld>
            <a:endParaRPr lang="it-IT" altLang="it-IT"/>
          </a:p>
        </p:txBody>
      </p:sp>
      <p:sp>
        <p:nvSpPr>
          <p:cNvPr id="37889" name="Rectangle 1">
            <a:extLst>
              <a:ext uri="{FF2B5EF4-FFF2-40B4-BE49-F238E27FC236}">
                <a16:creationId xmlns:a16="http://schemas.microsoft.com/office/drawing/2014/main" id="{EB5877FD-5A24-83FC-A7F8-76D0DF30BC3D}"/>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a:extLst>
              <a:ext uri="{FF2B5EF4-FFF2-40B4-BE49-F238E27FC236}">
                <a16:creationId xmlns:a16="http://schemas.microsoft.com/office/drawing/2014/main" id="{367BD429-D583-7BDE-2A1D-CAB55B5643E0}"/>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A9B31EE8-B6F3-B7CD-0121-3AB3C5E9204C}"/>
              </a:ext>
            </a:extLst>
          </p:cNvPr>
          <p:cNvSpPr>
            <a:spLocks noGrp="1" noChangeArrowheads="1"/>
          </p:cNvSpPr>
          <p:nvPr>
            <p:ph type="sldNum"/>
          </p:nvPr>
        </p:nvSpPr>
        <p:spPr>
          <a:ln/>
        </p:spPr>
        <p:txBody>
          <a:bodyPr/>
          <a:lstStyle/>
          <a:p>
            <a:fld id="{03C80440-BD01-4A88-A584-EC2FE528F8C7}" type="slidenum">
              <a:rPr lang="it-IT" altLang="it-IT"/>
              <a:pPr/>
              <a:t>15</a:t>
            </a:fld>
            <a:endParaRPr lang="it-IT" altLang="it-IT"/>
          </a:p>
        </p:txBody>
      </p:sp>
      <p:sp>
        <p:nvSpPr>
          <p:cNvPr id="38913" name="Rectangle 1">
            <a:extLst>
              <a:ext uri="{FF2B5EF4-FFF2-40B4-BE49-F238E27FC236}">
                <a16:creationId xmlns:a16="http://schemas.microsoft.com/office/drawing/2014/main" id="{26D0417E-B5C9-6F8B-0126-B6B8787A78B1}"/>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a:extLst>
              <a:ext uri="{FF2B5EF4-FFF2-40B4-BE49-F238E27FC236}">
                <a16:creationId xmlns:a16="http://schemas.microsoft.com/office/drawing/2014/main" id="{301A600F-D5D6-1E02-A6DC-D8B43DF586E0}"/>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A478E861-CB2F-9A1D-BA8F-31A884F30E4D}"/>
              </a:ext>
            </a:extLst>
          </p:cNvPr>
          <p:cNvSpPr>
            <a:spLocks noGrp="1" noChangeArrowheads="1"/>
          </p:cNvSpPr>
          <p:nvPr>
            <p:ph type="sldNum"/>
          </p:nvPr>
        </p:nvSpPr>
        <p:spPr>
          <a:ln/>
        </p:spPr>
        <p:txBody>
          <a:bodyPr/>
          <a:lstStyle/>
          <a:p>
            <a:fld id="{386552B4-3698-4366-A732-C2CBA7380554}" type="slidenum">
              <a:rPr lang="it-IT" altLang="it-IT"/>
              <a:pPr/>
              <a:t>16</a:t>
            </a:fld>
            <a:endParaRPr lang="it-IT" altLang="it-IT"/>
          </a:p>
        </p:txBody>
      </p:sp>
      <p:sp>
        <p:nvSpPr>
          <p:cNvPr id="39937" name="Rectangle 1">
            <a:extLst>
              <a:ext uri="{FF2B5EF4-FFF2-40B4-BE49-F238E27FC236}">
                <a16:creationId xmlns:a16="http://schemas.microsoft.com/office/drawing/2014/main" id="{B31DCAF8-8689-38E8-98F9-AD8E57EAA82D}"/>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38" name="Rectangle 2">
            <a:extLst>
              <a:ext uri="{FF2B5EF4-FFF2-40B4-BE49-F238E27FC236}">
                <a16:creationId xmlns:a16="http://schemas.microsoft.com/office/drawing/2014/main" id="{839DCACA-D100-6399-472D-A93C67EE7E32}"/>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C7E1E87A-7195-4584-D7D8-BD1C39A0F44F}"/>
              </a:ext>
            </a:extLst>
          </p:cNvPr>
          <p:cNvSpPr>
            <a:spLocks noGrp="1" noChangeArrowheads="1"/>
          </p:cNvSpPr>
          <p:nvPr>
            <p:ph type="sldNum"/>
          </p:nvPr>
        </p:nvSpPr>
        <p:spPr>
          <a:ln/>
        </p:spPr>
        <p:txBody>
          <a:bodyPr/>
          <a:lstStyle/>
          <a:p>
            <a:fld id="{CA559603-5F52-4AFE-A391-693FE59560CA}" type="slidenum">
              <a:rPr lang="it-IT" altLang="it-IT"/>
              <a:pPr/>
              <a:t>17</a:t>
            </a:fld>
            <a:endParaRPr lang="it-IT" altLang="it-IT"/>
          </a:p>
        </p:txBody>
      </p:sp>
      <p:sp>
        <p:nvSpPr>
          <p:cNvPr id="40961" name="Rectangle 1">
            <a:extLst>
              <a:ext uri="{FF2B5EF4-FFF2-40B4-BE49-F238E27FC236}">
                <a16:creationId xmlns:a16="http://schemas.microsoft.com/office/drawing/2014/main" id="{A4E2DD3F-67CF-215A-BCDE-EA5DAAC4E017}"/>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a:extLst>
              <a:ext uri="{FF2B5EF4-FFF2-40B4-BE49-F238E27FC236}">
                <a16:creationId xmlns:a16="http://schemas.microsoft.com/office/drawing/2014/main" id="{E9BD8AE8-9B5E-D1D6-51BB-61985FA5C1A9}"/>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D2D0E72C-616C-6FA5-B4C0-5DF6662108F4}"/>
              </a:ext>
            </a:extLst>
          </p:cNvPr>
          <p:cNvSpPr>
            <a:spLocks noGrp="1" noChangeArrowheads="1"/>
          </p:cNvSpPr>
          <p:nvPr>
            <p:ph type="sldNum"/>
          </p:nvPr>
        </p:nvSpPr>
        <p:spPr>
          <a:ln/>
        </p:spPr>
        <p:txBody>
          <a:bodyPr/>
          <a:lstStyle/>
          <a:p>
            <a:fld id="{590D0EE7-62D9-4FF1-A360-00FCDA3BC879}" type="slidenum">
              <a:rPr lang="it-IT" altLang="it-IT"/>
              <a:pPr/>
              <a:t>18</a:t>
            </a:fld>
            <a:endParaRPr lang="it-IT" altLang="it-IT"/>
          </a:p>
        </p:txBody>
      </p:sp>
      <p:sp>
        <p:nvSpPr>
          <p:cNvPr id="41985" name="Rectangle 1">
            <a:extLst>
              <a:ext uri="{FF2B5EF4-FFF2-40B4-BE49-F238E27FC236}">
                <a16:creationId xmlns:a16="http://schemas.microsoft.com/office/drawing/2014/main" id="{A1A50B37-87BD-2AF4-888E-F17540AFF30A}"/>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a:extLst>
              <a:ext uri="{FF2B5EF4-FFF2-40B4-BE49-F238E27FC236}">
                <a16:creationId xmlns:a16="http://schemas.microsoft.com/office/drawing/2014/main" id="{0CB9989C-1F93-D50F-520C-7C410464A564}"/>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4D59A3CF-7860-6884-C940-D0B3D577E280}"/>
              </a:ext>
            </a:extLst>
          </p:cNvPr>
          <p:cNvSpPr>
            <a:spLocks noGrp="1" noChangeArrowheads="1"/>
          </p:cNvSpPr>
          <p:nvPr>
            <p:ph type="sldNum"/>
          </p:nvPr>
        </p:nvSpPr>
        <p:spPr>
          <a:ln/>
        </p:spPr>
        <p:txBody>
          <a:bodyPr/>
          <a:lstStyle/>
          <a:p>
            <a:fld id="{4047D017-9D87-44FA-AA88-19408F62730C}" type="slidenum">
              <a:rPr lang="it-IT" altLang="it-IT"/>
              <a:pPr/>
              <a:t>19</a:t>
            </a:fld>
            <a:endParaRPr lang="it-IT" altLang="it-IT"/>
          </a:p>
        </p:txBody>
      </p:sp>
      <p:sp>
        <p:nvSpPr>
          <p:cNvPr id="43009" name="Rectangle 1">
            <a:extLst>
              <a:ext uri="{FF2B5EF4-FFF2-40B4-BE49-F238E27FC236}">
                <a16:creationId xmlns:a16="http://schemas.microsoft.com/office/drawing/2014/main" id="{C245F145-3C95-902A-1D00-91CEC324747D}"/>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3010" name="Rectangle 2">
            <a:extLst>
              <a:ext uri="{FF2B5EF4-FFF2-40B4-BE49-F238E27FC236}">
                <a16:creationId xmlns:a16="http://schemas.microsoft.com/office/drawing/2014/main" id="{D8F229D5-37BE-AC07-7A36-50386A9E3127}"/>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EFABDFF2-F22C-B2E3-4DF0-8D42F6232C27}"/>
              </a:ext>
            </a:extLst>
          </p:cNvPr>
          <p:cNvSpPr>
            <a:spLocks noGrp="1" noChangeArrowheads="1"/>
          </p:cNvSpPr>
          <p:nvPr>
            <p:ph type="sldNum"/>
          </p:nvPr>
        </p:nvSpPr>
        <p:spPr>
          <a:ln/>
        </p:spPr>
        <p:txBody>
          <a:bodyPr/>
          <a:lstStyle/>
          <a:p>
            <a:fld id="{CA3ECEA9-D9BA-49B5-8654-3B2FF8A46290}" type="slidenum">
              <a:rPr lang="it-IT" altLang="it-IT"/>
              <a:pPr/>
              <a:t>2</a:t>
            </a:fld>
            <a:endParaRPr lang="it-IT" altLang="it-IT"/>
          </a:p>
        </p:txBody>
      </p:sp>
      <p:sp>
        <p:nvSpPr>
          <p:cNvPr id="26625" name="Rectangle 1">
            <a:extLst>
              <a:ext uri="{FF2B5EF4-FFF2-40B4-BE49-F238E27FC236}">
                <a16:creationId xmlns:a16="http://schemas.microsoft.com/office/drawing/2014/main" id="{82F8627F-B2AE-D17A-1500-1621F2A0D039}"/>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a:extLst>
              <a:ext uri="{FF2B5EF4-FFF2-40B4-BE49-F238E27FC236}">
                <a16:creationId xmlns:a16="http://schemas.microsoft.com/office/drawing/2014/main" id="{7E29ABA5-4D06-6D39-5104-89DBF501B3C0}"/>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E929F615-88FD-74F8-370F-68D7BC477A36}"/>
              </a:ext>
            </a:extLst>
          </p:cNvPr>
          <p:cNvSpPr>
            <a:spLocks noGrp="1" noChangeArrowheads="1"/>
          </p:cNvSpPr>
          <p:nvPr>
            <p:ph type="sldNum"/>
          </p:nvPr>
        </p:nvSpPr>
        <p:spPr>
          <a:ln/>
        </p:spPr>
        <p:txBody>
          <a:bodyPr/>
          <a:lstStyle/>
          <a:p>
            <a:fld id="{513D0DAC-F069-4D1C-BC6C-9B16D1A64011}" type="slidenum">
              <a:rPr lang="it-IT" altLang="it-IT"/>
              <a:pPr/>
              <a:t>20</a:t>
            </a:fld>
            <a:endParaRPr lang="it-IT" altLang="it-IT"/>
          </a:p>
        </p:txBody>
      </p:sp>
      <p:sp>
        <p:nvSpPr>
          <p:cNvPr id="44033" name="Rectangle 1">
            <a:extLst>
              <a:ext uri="{FF2B5EF4-FFF2-40B4-BE49-F238E27FC236}">
                <a16:creationId xmlns:a16="http://schemas.microsoft.com/office/drawing/2014/main" id="{A9DC7D07-9FA4-DABA-5845-015ED2D2074A}"/>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a:extLst>
              <a:ext uri="{FF2B5EF4-FFF2-40B4-BE49-F238E27FC236}">
                <a16:creationId xmlns:a16="http://schemas.microsoft.com/office/drawing/2014/main" id="{F8CF63AE-B8DD-3789-7AFB-260204B9C94D}"/>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A568C69F-D747-7DEE-21A3-FD9EF482478B}"/>
              </a:ext>
            </a:extLst>
          </p:cNvPr>
          <p:cNvSpPr>
            <a:spLocks noGrp="1" noChangeArrowheads="1"/>
          </p:cNvSpPr>
          <p:nvPr>
            <p:ph type="sldNum"/>
          </p:nvPr>
        </p:nvSpPr>
        <p:spPr>
          <a:ln/>
        </p:spPr>
        <p:txBody>
          <a:bodyPr/>
          <a:lstStyle/>
          <a:p>
            <a:fld id="{C3D826AE-E98E-40B8-8F6F-B469CAFA3CD8}" type="slidenum">
              <a:rPr lang="it-IT" altLang="it-IT"/>
              <a:pPr/>
              <a:t>21</a:t>
            </a:fld>
            <a:endParaRPr lang="it-IT" altLang="it-IT"/>
          </a:p>
        </p:txBody>
      </p:sp>
      <p:sp>
        <p:nvSpPr>
          <p:cNvPr id="45057" name="Rectangle 1">
            <a:extLst>
              <a:ext uri="{FF2B5EF4-FFF2-40B4-BE49-F238E27FC236}">
                <a16:creationId xmlns:a16="http://schemas.microsoft.com/office/drawing/2014/main" id="{44BF53A5-521C-004C-DC17-62970870C720}"/>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a:extLst>
              <a:ext uri="{FF2B5EF4-FFF2-40B4-BE49-F238E27FC236}">
                <a16:creationId xmlns:a16="http://schemas.microsoft.com/office/drawing/2014/main" id="{E774664D-DF98-F31A-E158-E78D895EEAEE}"/>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71345C81-763A-AADE-9826-D451A3DCEAA3}"/>
              </a:ext>
            </a:extLst>
          </p:cNvPr>
          <p:cNvSpPr>
            <a:spLocks noGrp="1" noChangeArrowheads="1"/>
          </p:cNvSpPr>
          <p:nvPr>
            <p:ph type="sldNum"/>
          </p:nvPr>
        </p:nvSpPr>
        <p:spPr>
          <a:ln/>
        </p:spPr>
        <p:txBody>
          <a:bodyPr/>
          <a:lstStyle/>
          <a:p>
            <a:fld id="{C35271AB-2307-4454-A491-B4C2D409A444}" type="slidenum">
              <a:rPr lang="it-IT" altLang="it-IT"/>
              <a:pPr/>
              <a:t>22</a:t>
            </a:fld>
            <a:endParaRPr lang="it-IT" altLang="it-IT"/>
          </a:p>
        </p:txBody>
      </p:sp>
      <p:sp>
        <p:nvSpPr>
          <p:cNvPr id="47105" name="Rectangle 1">
            <a:extLst>
              <a:ext uri="{FF2B5EF4-FFF2-40B4-BE49-F238E27FC236}">
                <a16:creationId xmlns:a16="http://schemas.microsoft.com/office/drawing/2014/main" id="{D91B774E-E43E-46BE-E753-4ACF557B6B53}"/>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a:extLst>
              <a:ext uri="{FF2B5EF4-FFF2-40B4-BE49-F238E27FC236}">
                <a16:creationId xmlns:a16="http://schemas.microsoft.com/office/drawing/2014/main" id="{F55EF140-200E-FE53-6814-EA0B3BFC5EB5}"/>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BC2DB005-2B7F-0B2E-F1EB-FD96080DF1BB}"/>
              </a:ext>
            </a:extLst>
          </p:cNvPr>
          <p:cNvSpPr>
            <a:spLocks noGrp="1" noChangeArrowheads="1"/>
          </p:cNvSpPr>
          <p:nvPr>
            <p:ph type="sldNum"/>
          </p:nvPr>
        </p:nvSpPr>
        <p:spPr>
          <a:ln/>
        </p:spPr>
        <p:txBody>
          <a:bodyPr/>
          <a:lstStyle/>
          <a:p>
            <a:fld id="{4B85D47D-A64B-486D-913A-E8B8E965D4AB}" type="slidenum">
              <a:rPr lang="it-IT" altLang="it-IT"/>
              <a:pPr/>
              <a:t>3</a:t>
            </a:fld>
            <a:endParaRPr lang="it-IT" altLang="it-IT"/>
          </a:p>
        </p:txBody>
      </p:sp>
      <p:sp>
        <p:nvSpPr>
          <p:cNvPr id="27649" name="Rectangle 1">
            <a:extLst>
              <a:ext uri="{FF2B5EF4-FFF2-40B4-BE49-F238E27FC236}">
                <a16:creationId xmlns:a16="http://schemas.microsoft.com/office/drawing/2014/main" id="{F1EE4D32-D1BF-EBE5-8D24-0D2625AFD1E6}"/>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a:extLst>
              <a:ext uri="{FF2B5EF4-FFF2-40B4-BE49-F238E27FC236}">
                <a16:creationId xmlns:a16="http://schemas.microsoft.com/office/drawing/2014/main" id="{4E2ED025-F272-3A2D-796E-52FBB0CCFE77}"/>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271D451D-69FE-616C-7E1B-4D85CEA5FA0B}"/>
              </a:ext>
            </a:extLst>
          </p:cNvPr>
          <p:cNvSpPr>
            <a:spLocks noGrp="1" noChangeArrowheads="1"/>
          </p:cNvSpPr>
          <p:nvPr>
            <p:ph type="sldNum"/>
          </p:nvPr>
        </p:nvSpPr>
        <p:spPr>
          <a:ln/>
        </p:spPr>
        <p:txBody>
          <a:bodyPr/>
          <a:lstStyle/>
          <a:p>
            <a:fld id="{26D9D51B-9441-469D-9C7E-9194B485BFB9}" type="slidenum">
              <a:rPr lang="it-IT" altLang="it-IT"/>
              <a:pPr/>
              <a:t>4</a:t>
            </a:fld>
            <a:endParaRPr lang="it-IT" altLang="it-IT"/>
          </a:p>
        </p:txBody>
      </p:sp>
      <p:sp>
        <p:nvSpPr>
          <p:cNvPr id="28673" name="Rectangle 1">
            <a:extLst>
              <a:ext uri="{FF2B5EF4-FFF2-40B4-BE49-F238E27FC236}">
                <a16:creationId xmlns:a16="http://schemas.microsoft.com/office/drawing/2014/main" id="{9507E1BD-E7D9-78F6-B6ED-7DE178457823}"/>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a:extLst>
              <a:ext uri="{FF2B5EF4-FFF2-40B4-BE49-F238E27FC236}">
                <a16:creationId xmlns:a16="http://schemas.microsoft.com/office/drawing/2014/main" id="{2A5BF991-EB78-0ACE-3981-CED9E9854F28}"/>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6E0FA6AF-60BF-5204-50E9-2440A9CA55D4}"/>
              </a:ext>
            </a:extLst>
          </p:cNvPr>
          <p:cNvSpPr>
            <a:spLocks noGrp="1" noChangeArrowheads="1"/>
          </p:cNvSpPr>
          <p:nvPr>
            <p:ph type="sldNum"/>
          </p:nvPr>
        </p:nvSpPr>
        <p:spPr>
          <a:ln/>
        </p:spPr>
        <p:txBody>
          <a:bodyPr/>
          <a:lstStyle/>
          <a:p>
            <a:fld id="{C6A22D23-0035-4BBE-961B-DFD2EED0AB67}" type="slidenum">
              <a:rPr lang="it-IT" altLang="it-IT"/>
              <a:pPr/>
              <a:t>5</a:t>
            </a:fld>
            <a:endParaRPr lang="it-IT" altLang="it-IT"/>
          </a:p>
        </p:txBody>
      </p:sp>
      <p:sp>
        <p:nvSpPr>
          <p:cNvPr id="29697" name="Rectangle 1">
            <a:extLst>
              <a:ext uri="{FF2B5EF4-FFF2-40B4-BE49-F238E27FC236}">
                <a16:creationId xmlns:a16="http://schemas.microsoft.com/office/drawing/2014/main" id="{3A641F39-B443-DEE7-D27F-D171D2AA62DA}"/>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Rectangle 2">
            <a:extLst>
              <a:ext uri="{FF2B5EF4-FFF2-40B4-BE49-F238E27FC236}">
                <a16:creationId xmlns:a16="http://schemas.microsoft.com/office/drawing/2014/main" id="{831DD14F-4796-EA48-2310-902A6AAC61DA}"/>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A71898B5-7544-12F1-F608-719A4FF9A723}"/>
              </a:ext>
            </a:extLst>
          </p:cNvPr>
          <p:cNvSpPr>
            <a:spLocks noGrp="1" noChangeArrowheads="1"/>
          </p:cNvSpPr>
          <p:nvPr>
            <p:ph type="sldNum"/>
          </p:nvPr>
        </p:nvSpPr>
        <p:spPr>
          <a:ln/>
        </p:spPr>
        <p:txBody>
          <a:bodyPr/>
          <a:lstStyle/>
          <a:p>
            <a:fld id="{D5D3637D-C38E-4939-AE1A-2CED05931227}" type="slidenum">
              <a:rPr lang="it-IT" altLang="it-IT"/>
              <a:pPr/>
              <a:t>6</a:t>
            </a:fld>
            <a:endParaRPr lang="it-IT" altLang="it-IT"/>
          </a:p>
        </p:txBody>
      </p:sp>
      <p:sp>
        <p:nvSpPr>
          <p:cNvPr id="30721" name="Rectangle 1">
            <a:extLst>
              <a:ext uri="{FF2B5EF4-FFF2-40B4-BE49-F238E27FC236}">
                <a16:creationId xmlns:a16="http://schemas.microsoft.com/office/drawing/2014/main" id="{5F192FD0-99B0-2AA1-5633-97710A87990A}"/>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a:extLst>
              <a:ext uri="{FF2B5EF4-FFF2-40B4-BE49-F238E27FC236}">
                <a16:creationId xmlns:a16="http://schemas.microsoft.com/office/drawing/2014/main" id="{CE567C9B-1F26-1C65-10DE-99E071DA54F7}"/>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CCEDA04E-04A2-E22D-95C8-B9A5F77998D7}"/>
              </a:ext>
            </a:extLst>
          </p:cNvPr>
          <p:cNvSpPr>
            <a:spLocks noGrp="1" noChangeArrowheads="1"/>
          </p:cNvSpPr>
          <p:nvPr>
            <p:ph type="sldNum"/>
          </p:nvPr>
        </p:nvSpPr>
        <p:spPr>
          <a:ln/>
        </p:spPr>
        <p:txBody>
          <a:bodyPr/>
          <a:lstStyle/>
          <a:p>
            <a:fld id="{F9C0D5A2-0841-46F3-B2DF-05A1FD3269A6}" type="slidenum">
              <a:rPr lang="it-IT" altLang="it-IT"/>
              <a:pPr/>
              <a:t>7</a:t>
            </a:fld>
            <a:endParaRPr lang="it-IT" altLang="it-IT"/>
          </a:p>
        </p:txBody>
      </p:sp>
      <p:sp>
        <p:nvSpPr>
          <p:cNvPr id="31745" name="Rectangle 1">
            <a:extLst>
              <a:ext uri="{FF2B5EF4-FFF2-40B4-BE49-F238E27FC236}">
                <a16:creationId xmlns:a16="http://schemas.microsoft.com/office/drawing/2014/main" id="{51BF8ABE-1270-696D-DDA7-33C73EA91DF1}"/>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6" name="Rectangle 2">
            <a:extLst>
              <a:ext uri="{FF2B5EF4-FFF2-40B4-BE49-F238E27FC236}">
                <a16:creationId xmlns:a16="http://schemas.microsoft.com/office/drawing/2014/main" id="{2340E109-F211-3F5E-B54C-99396EA2E2AE}"/>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64217A11-1A3F-6415-5219-DA6E9B7A729B}"/>
              </a:ext>
            </a:extLst>
          </p:cNvPr>
          <p:cNvSpPr>
            <a:spLocks noGrp="1" noChangeArrowheads="1"/>
          </p:cNvSpPr>
          <p:nvPr>
            <p:ph type="sldNum"/>
          </p:nvPr>
        </p:nvSpPr>
        <p:spPr>
          <a:ln/>
        </p:spPr>
        <p:txBody>
          <a:bodyPr/>
          <a:lstStyle/>
          <a:p>
            <a:fld id="{34DC110F-A994-4E6D-8F70-69446A66C97D}" type="slidenum">
              <a:rPr lang="it-IT" altLang="it-IT"/>
              <a:pPr/>
              <a:t>8</a:t>
            </a:fld>
            <a:endParaRPr lang="it-IT" altLang="it-IT"/>
          </a:p>
        </p:txBody>
      </p:sp>
      <p:sp>
        <p:nvSpPr>
          <p:cNvPr id="32769" name="Rectangle 1">
            <a:extLst>
              <a:ext uri="{FF2B5EF4-FFF2-40B4-BE49-F238E27FC236}">
                <a16:creationId xmlns:a16="http://schemas.microsoft.com/office/drawing/2014/main" id="{B919F4AA-2192-E167-9507-2CED83FA7837}"/>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a:extLst>
              <a:ext uri="{FF2B5EF4-FFF2-40B4-BE49-F238E27FC236}">
                <a16:creationId xmlns:a16="http://schemas.microsoft.com/office/drawing/2014/main" id="{AE329784-ABB8-35E5-43CF-F88528633E8F}"/>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EEB51FF6-C74E-9418-A1D6-2F58013C9A35}"/>
              </a:ext>
            </a:extLst>
          </p:cNvPr>
          <p:cNvSpPr>
            <a:spLocks noGrp="1" noChangeArrowheads="1"/>
          </p:cNvSpPr>
          <p:nvPr>
            <p:ph type="sldNum"/>
          </p:nvPr>
        </p:nvSpPr>
        <p:spPr>
          <a:ln/>
        </p:spPr>
        <p:txBody>
          <a:bodyPr/>
          <a:lstStyle/>
          <a:p>
            <a:fld id="{79FE80CD-8A37-462D-A225-1E7E129661CC}" type="slidenum">
              <a:rPr lang="it-IT" altLang="it-IT"/>
              <a:pPr/>
              <a:t>9</a:t>
            </a:fld>
            <a:endParaRPr lang="it-IT" altLang="it-IT"/>
          </a:p>
        </p:txBody>
      </p:sp>
      <p:sp>
        <p:nvSpPr>
          <p:cNvPr id="25601" name="Rectangle 1">
            <a:extLst>
              <a:ext uri="{FF2B5EF4-FFF2-40B4-BE49-F238E27FC236}">
                <a16:creationId xmlns:a16="http://schemas.microsoft.com/office/drawing/2014/main" id="{00322EB8-5A96-ACF8-5853-C817A7592B79}"/>
              </a:ext>
            </a:extLst>
          </p:cNvPr>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a:extLst>
              <a:ext uri="{FF2B5EF4-FFF2-40B4-BE49-F238E27FC236}">
                <a16:creationId xmlns:a16="http://schemas.microsoft.com/office/drawing/2014/main" id="{CF70C113-3E21-4969-B9CF-F2434F4892A4}"/>
              </a:ext>
            </a:extLst>
          </p:cNvPr>
          <p:cNvSpPr txBox="1">
            <a:spLocks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842990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3E4F09-271B-9D44-7140-49E15502A497}"/>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D60E227-4C1E-6F30-25A4-E81FD9737D3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87168B3-41E4-7BF1-EA2A-43EB1A64F99F}"/>
              </a:ext>
            </a:extLst>
          </p:cNvPr>
          <p:cNvSpPr>
            <a:spLocks noGrp="1"/>
          </p:cNvSpPr>
          <p:nvPr>
            <p:ph type="dt" idx="10"/>
          </p:nvPr>
        </p:nvSpPr>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FC585F57-CF9B-1134-E4E5-18E55309B4BB}"/>
              </a:ext>
            </a:extLst>
          </p:cNvPr>
          <p:cNvSpPr>
            <a:spLocks noGrp="1"/>
          </p:cNvSpPr>
          <p:nvPr>
            <p:ph type="sldNum" idx="11"/>
          </p:nvPr>
        </p:nvSpPr>
        <p:spPr/>
        <p:txBody>
          <a:bodyPr/>
          <a:lstStyle>
            <a:lvl1pPr>
              <a:defRPr/>
            </a:lvl1pPr>
          </a:lstStyle>
          <a:p>
            <a:fld id="{28C176D4-4451-4CCA-BB1C-65C112101CFE}" type="slidenum">
              <a:rPr lang="it-IT" altLang="it-IT"/>
              <a:pPr/>
              <a:t>‹N›</a:t>
            </a:fld>
            <a:endParaRPr lang="it-IT" altLang="it-IT"/>
          </a:p>
        </p:txBody>
      </p:sp>
    </p:spTree>
    <p:extLst>
      <p:ext uri="{BB962C8B-B14F-4D97-AF65-F5344CB8AC3E}">
        <p14:creationId xmlns:p14="http://schemas.microsoft.com/office/powerpoint/2010/main" val="106072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E941FF-BCB4-B868-8737-ACA235E7132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FB13DF5-CF61-D8D0-09AC-703BC7010A5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F125F38-5A0E-3FC0-F661-7E41741AEC75}"/>
              </a:ext>
            </a:extLst>
          </p:cNvPr>
          <p:cNvSpPr>
            <a:spLocks noGrp="1"/>
          </p:cNvSpPr>
          <p:nvPr>
            <p:ph type="dt" idx="10"/>
          </p:nvPr>
        </p:nvSpPr>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02C3FB0C-5918-AFF6-2CB8-E7084335E95A}"/>
              </a:ext>
            </a:extLst>
          </p:cNvPr>
          <p:cNvSpPr>
            <a:spLocks noGrp="1"/>
          </p:cNvSpPr>
          <p:nvPr>
            <p:ph type="sldNum" idx="11"/>
          </p:nvPr>
        </p:nvSpPr>
        <p:spPr/>
        <p:txBody>
          <a:bodyPr/>
          <a:lstStyle>
            <a:lvl1pPr>
              <a:defRPr/>
            </a:lvl1pPr>
          </a:lstStyle>
          <a:p>
            <a:fld id="{F17B0FC3-6B3B-4C43-8CB9-F0274C58199F}" type="slidenum">
              <a:rPr lang="it-IT" altLang="it-IT"/>
              <a:pPr/>
              <a:t>‹N›</a:t>
            </a:fld>
            <a:endParaRPr lang="it-IT" altLang="it-IT"/>
          </a:p>
        </p:txBody>
      </p:sp>
    </p:spTree>
    <p:extLst>
      <p:ext uri="{BB962C8B-B14F-4D97-AF65-F5344CB8AC3E}">
        <p14:creationId xmlns:p14="http://schemas.microsoft.com/office/powerpoint/2010/main" val="3036049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65AD09A-BAD9-D021-C6AF-F901177AC4F6}"/>
              </a:ext>
            </a:extLst>
          </p:cNvPr>
          <p:cNvSpPr>
            <a:spLocks noGrp="1"/>
          </p:cNvSpPr>
          <p:nvPr>
            <p:ph type="title" orient="vert"/>
          </p:nvPr>
        </p:nvSpPr>
        <p:spPr>
          <a:xfrm>
            <a:off x="6629400" y="274638"/>
            <a:ext cx="2055813" cy="5849937"/>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93FF7F8-3C37-73F9-DC7B-F858E10D2696}"/>
              </a:ext>
            </a:extLst>
          </p:cNvPr>
          <p:cNvSpPr>
            <a:spLocks noGrp="1"/>
          </p:cNvSpPr>
          <p:nvPr>
            <p:ph type="body" orient="vert" idx="1"/>
          </p:nvPr>
        </p:nvSpPr>
        <p:spPr>
          <a:xfrm>
            <a:off x="457200" y="274638"/>
            <a:ext cx="6019800" cy="584993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885EE01-2981-2477-E9FF-F72B12D73092}"/>
              </a:ext>
            </a:extLst>
          </p:cNvPr>
          <p:cNvSpPr>
            <a:spLocks noGrp="1"/>
          </p:cNvSpPr>
          <p:nvPr>
            <p:ph type="dt" idx="10"/>
          </p:nvPr>
        </p:nvSpPr>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2177B9F4-EBEA-4208-B2D5-EBD7ED936A9D}"/>
              </a:ext>
            </a:extLst>
          </p:cNvPr>
          <p:cNvSpPr>
            <a:spLocks noGrp="1"/>
          </p:cNvSpPr>
          <p:nvPr>
            <p:ph type="sldNum" idx="11"/>
          </p:nvPr>
        </p:nvSpPr>
        <p:spPr/>
        <p:txBody>
          <a:bodyPr/>
          <a:lstStyle>
            <a:lvl1pPr>
              <a:defRPr/>
            </a:lvl1pPr>
          </a:lstStyle>
          <a:p>
            <a:fld id="{D186CF8F-E276-4C42-84EE-8793EACC2394}" type="slidenum">
              <a:rPr lang="it-IT" altLang="it-IT"/>
              <a:pPr/>
              <a:t>‹N›</a:t>
            </a:fld>
            <a:endParaRPr lang="it-IT" altLang="it-IT"/>
          </a:p>
        </p:txBody>
      </p:sp>
    </p:spTree>
    <p:extLst>
      <p:ext uri="{BB962C8B-B14F-4D97-AF65-F5344CB8AC3E}">
        <p14:creationId xmlns:p14="http://schemas.microsoft.com/office/powerpoint/2010/main" val="2966014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E11BA9-8545-C9E8-87CF-7E5D276E0A3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D2CDAF6-1FD2-B497-5A09-0256DE8AE40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2168B17-8EC4-08CD-5054-EE3683E6C5DF}"/>
              </a:ext>
            </a:extLst>
          </p:cNvPr>
          <p:cNvSpPr>
            <a:spLocks noGrp="1"/>
          </p:cNvSpPr>
          <p:nvPr>
            <p:ph type="dt" idx="10"/>
          </p:nvPr>
        </p:nvSpPr>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B1AC0F54-056F-E224-1CDE-3EAA7858DC09}"/>
              </a:ext>
            </a:extLst>
          </p:cNvPr>
          <p:cNvSpPr>
            <a:spLocks noGrp="1"/>
          </p:cNvSpPr>
          <p:nvPr>
            <p:ph type="sldNum" idx="11"/>
          </p:nvPr>
        </p:nvSpPr>
        <p:spPr/>
        <p:txBody>
          <a:bodyPr/>
          <a:lstStyle>
            <a:lvl1pPr>
              <a:defRPr/>
            </a:lvl1pPr>
          </a:lstStyle>
          <a:p>
            <a:fld id="{B3E63176-FC8F-4B23-B937-6FD5449D629D}" type="slidenum">
              <a:rPr lang="it-IT" altLang="it-IT"/>
              <a:pPr/>
              <a:t>‹N›</a:t>
            </a:fld>
            <a:endParaRPr lang="it-IT" altLang="it-IT"/>
          </a:p>
        </p:txBody>
      </p:sp>
    </p:spTree>
    <p:extLst>
      <p:ext uri="{BB962C8B-B14F-4D97-AF65-F5344CB8AC3E}">
        <p14:creationId xmlns:p14="http://schemas.microsoft.com/office/powerpoint/2010/main" val="1620272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32E3F6-210C-7571-A2C8-BC0F82D4DA9E}"/>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4E7D89E-E3C0-162D-EE41-B8B8D74DCDAF}"/>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CE02A8E-DB3D-E93E-A947-EF99C400A251}"/>
              </a:ext>
            </a:extLst>
          </p:cNvPr>
          <p:cNvSpPr>
            <a:spLocks noGrp="1"/>
          </p:cNvSpPr>
          <p:nvPr>
            <p:ph type="dt" idx="10"/>
          </p:nvPr>
        </p:nvSpPr>
        <p:spPr/>
        <p:txBody>
          <a:bodyPr/>
          <a:lstStyle>
            <a:lvl1pPr>
              <a:defRPr/>
            </a:lvl1pPr>
          </a:lstStyle>
          <a:p>
            <a:endParaRPr lang="it-IT" altLang="it-IT"/>
          </a:p>
        </p:txBody>
      </p:sp>
      <p:sp>
        <p:nvSpPr>
          <p:cNvPr id="5" name="Segnaposto numero diapositiva 4">
            <a:extLst>
              <a:ext uri="{FF2B5EF4-FFF2-40B4-BE49-F238E27FC236}">
                <a16:creationId xmlns:a16="http://schemas.microsoft.com/office/drawing/2014/main" id="{35182EA4-39B9-2E81-2FB3-25CF951F823B}"/>
              </a:ext>
            </a:extLst>
          </p:cNvPr>
          <p:cNvSpPr>
            <a:spLocks noGrp="1"/>
          </p:cNvSpPr>
          <p:nvPr>
            <p:ph type="sldNum" idx="11"/>
          </p:nvPr>
        </p:nvSpPr>
        <p:spPr/>
        <p:txBody>
          <a:bodyPr/>
          <a:lstStyle>
            <a:lvl1pPr>
              <a:defRPr/>
            </a:lvl1pPr>
          </a:lstStyle>
          <a:p>
            <a:fld id="{E760EE27-6FE2-4980-B1F8-F8A45A95902A}" type="slidenum">
              <a:rPr lang="it-IT" altLang="it-IT"/>
              <a:pPr/>
              <a:t>‹N›</a:t>
            </a:fld>
            <a:endParaRPr lang="it-IT" altLang="it-IT"/>
          </a:p>
        </p:txBody>
      </p:sp>
    </p:spTree>
    <p:extLst>
      <p:ext uri="{BB962C8B-B14F-4D97-AF65-F5344CB8AC3E}">
        <p14:creationId xmlns:p14="http://schemas.microsoft.com/office/powerpoint/2010/main" val="212828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7DB8B4-8040-8880-CD38-CEB81DDCBA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31D2A5-C5B0-3873-8425-D3ED9362F0C0}"/>
              </a:ext>
            </a:extLst>
          </p:cNvPr>
          <p:cNvSpPr>
            <a:spLocks noGrp="1"/>
          </p:cNvSpPr>
          <p:nvPr>
            <p:ph sz="half" idx="1"/>
          </p:nvPr>
        </p:nvSpPr>
        <p:spPr>
          <a:xfrm>
            <a:off x="457200" y="1600200"/>
            <a:ext cx="4037013" cy="45243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5CEBC29-A40C-51B9-855E-D45106E09131}"/>
              </a:ext>
            </a:extLst>
          </p:cNvPr>
          <p:cNvSpPr>
            <a:spLocks noGrp="1"/>
          </p:cNvSpPr>
          <p:nvPr>
            <p:ph sz="half" idx="2"/>
          </p:nvPr>
        </p:nvSpPr>
        <p:spPr>
          <a:xfrm>
            <a:off x="4646613" y="1600200"/>
            <a:ext cx="4038600" cy="45243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615FF39-BE62-00E0-2DF1-0C7B19FF4D1B}"/>
              </a:ext>
            </a:extLst>
          </p:cNvPr>
          <p:cNvSpPr>
            <a:spLocks noGrp="1"/>
          </p:cNvSpPr>
          <p:nvPr>
            <p:ph type="dt" idx="10"/>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A280F5DE-8819-4F3B-2D8E-AFF300D1B6CC}"/>
              </a:ext>
            </a:extLst>
          </p:cNvPr>
          <p:cNvSpPr>
            <a:spLocks noGrp="1"/>
          </p:cNvSpPr>
          <p:nvPr>
            <p:ph type="sldNum" idx="11"/>
          </p:nvPr>
        </p:nvSpPr>
        <p:spPr/>
        <p:txBody>
          <a:bodyPr/>
          <a:lstStyle>
            <a:lvl1pPr>
              <a:defRPr/>
            </a:lvl1pPr>
          </a:lstStyle>
          <a:p>
            <a:fld id="{26D89A65-B746-48F5-9D94-E622C4E1C27A}" type="slidenum">
              <a:rPr lang="it-IT" altLang="it-IT"/>
              <a:pPr/>
              <a:t>‹N›</a:t>
            </a:fld>
            <a:endParaRPr lang="it-IT" altLang="it-IT"/>
          </a:p>
        </p:txBody>
      </p:sp>
    </p:spTree>
    <p:extLst>
      <p:ext uri="{BB962C8B-B14F-4D97-AF65-F5344CB8AC3E}">
        <p14:creationId xmlns:p14="http://schemas.microsoft.com/office/powerpoint/2010/main" val="1087647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37C747-2E03-DDBD-D782-4401BF87C8EB}"/>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80F714D-AA27-D371-0512-13EB2735CB8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ECDE50F-E14A-531B-36E0-EFCDA05A784A}"/>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C1F180B-85A0-6547-86CD-4130DB921EFA}"/>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BF6FBEE-EAA4-57D7-7D52-83A186A3509C}"/>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F981985-9167-172B-4769-4452FC0CAD74}"/>
              </a:ext>
            </a:extLst>
          </p:cNvPr>
          <p:cNvSpPr>
            <a:spLocks noGrp="1"/>
          </p:cNvSpPr>
          <p:nvPr>
            <p:ph type="dt" idx="10"/>
          </p:nvPr>
        </p:nvSpPr>
        <p:spPr/>
        <p:txBody>
          <a:bodyPr/>
          <a:lstStyle>
            <a:lvl1pPr>
              <a:defRPr/>
            </a:lvl1pPr>
          </a:lstStyle>
          <a:p>
            <a:endParaRPr lang="it-IT" altLang="it-IT"/>
          </a:p>
        </p:txBody>
      </p:sp>
      <p:sp>
        <p:nvSpPr>
          <p:cNvPr id="8" name="Segnaposto numero diapositiva 7">
            <a:extLst>
              <a:ext uri="{FF2B5EF4-FFF2-40B4-BE49-F238E27FC236}">
                <a16:creationId xmlns:a16="http://schemas.microsoft.com/office/drawing/2014/main" id="{9B61B8F7-7F83-B705-470E-B77D31A7360C}"/>
              </a:ext>
            </a:extLst>
          </p:cNvPr>
          <p:cNvSpPr>
            <a:spLocks noGrp="1"/>
          </p:cNvSpPr>
          <p:nvPr>
            <p:ph type="sldNum" idx="11"/>
          </p:nvPr>
        </p:nvSpPr>
        <p:spPr/>
        <p:txBody>
          <a:bodyPr/>
          <a:lstStyle>
            <a:lvl1pPr>
              <a:defRPr/>
            </a:lvl1pPr>
          </a:lstStyle>
          <a:p>
            <a:fld id="{8DB6194F-CCA1-4096-BCB9-E937775A6E2E}" type="slidenum">
              <a:rPr lang="it-IT" altLang="it-IT"/>
              <a:pPr/>
              <a:t>‹N›</a:t>
            </a:fld>
            <a:endParaRPr lang="it-IT" altLang="it-IT"/>
          </a:p>
        </p:txBody>
      </p:sp>
    </p:spTree>
    <p:extLst>
      <p:ext uri="{BB962C8B-B14F-4D97-AF65-F5344CB8AC3E}">
        <p14:creationId xmlns:p14="http://schemas.microsoft.com/office/powerpoint/2010/main" val="68165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76D0D4-880B-6B37-F90C-7C78EE125A3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DB40C54-B6DE-6A42-752F-8CA277F0F2DD}"/>
              </a:ext>
            </a:extLst>
          </p:cNvPr>
          <p:cNvSpPr>
            <a:spLocks noGrp="1"/>
          </p:cNvSpPr>
          <p:nvPr>
            <p:ph type="dt" idx="10"/>
          </p:nvPr>
        </p:nvSpPr>
        <p:spPr/>
        <p:txBody>
          <a:bodyPr/>
          <a:lstStyle>
            <a:lvl1pPr>
              <a:defRPr/>
            </a:lvl1pPr>
          </a:lstStyle>
          <a:p>
            <a:endParaRPr lang="it-IT" altLang="it-IT"/>
          </a:p>
        </p:txBody>
      </p:sp>
      <p:sp>
        <p:nvSpPr>
          <p:cNvPr id="4" name="Segnaposto numero diapositiva 3">
            <a:extLst>
              <a:ext uri="{FF2B5EF4-FFF2-40B4-BE49-F238E27FC236}">
                <a16:creationId xmlns:a16="http://schemas.microsoft.com/office/drawing/2014/main" id="{ADE76E27-DAA6-635D-89B8-AB1016C8DD54}"/>
              </a:ext>
            </a:extLst>
          </p:cNvPr>
          <p:cNvSpPr>
            <a:spLocks noGrp="1"/>
          </p:cNvSpPr>
          <p:nvPr>
            <p:ph type="sldNum" idx="11"/>
          </p:nvPr>
        </p:nvSpPr>
        <p:spPr/>
        <p:txBody>
          <a:bodyPr/>
          <a:lstStyle>
            <a:lvl1pPr>
              <a:defRPr/>
            </a:lvl1pPr>
          </a:lstStyle>
          <a:p>
            <a:fld id="{0D1B1A3A-64CB-42DC-837D-B0040ABF3B53}" type="slidenum">
              <a:rPr lang="it-IT" altLang="it-IT"/>
              <a:pPr/>
              <a:t>‹N›</a:t>
            </a:fld>
            <a:endParaRPr lang="it-IT" altLang="it-IT"/>
          </a:p>
        </p:txBody>
      </p:sp>
    </p:spTree>
    <p:extLst>
      <p:ext uri="{BB962C8B-B14F-4D97-AF65-F5344CB8AC3E}">
        <p14:creationId xmlns:p14="http://schemas.microsoft.com/office/powerpoint/2010/main" val="66223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6C39B80-024E-3B3F-C28E-BE2D98D3CD8A}"/>
              </a:ext>
            </a:extLst>
          </p:cNvPr>
          <p:cNvSpPr>
            <a:spLocks noGrp="1"/>
          </p:cNvSpPr>
          <p:nvPr>
            <p:ph type="dt" idx="10"/>
          </p:nvPr>
        </p:nvSpPr>
        <p:spPr/>
        <p:txBody>
          <a:bodyPr/>
          <a:lstStyle>
            <a:lvl1pPr>
              <a:defRPr/>
            </a:lvl1pPr>
          </a:lstStyle>
          <a:p>
            <a:endParaRPr lang="it-IT" altLang="it-IT"/>
          </a:p>
        </p:txBody>
      </p:sp>
      <p:sp>
        <p:nvSpPr>
          <p:cNvPr id="3" name="Segnaposto numero diapositiva 2">
            <a:extLst>
              <a:ext uri="{FF2B5EF4-FFF2-40B4-BE49-F238E27FC236}">
                <a16:creationId xmlns:a16="http://schemas.microsoft.com/office/drawing/2014/main" id="{5CFF9E29-D6AA-B466-E0F0-2452AABCA9A0}"/>
              </a:ext>
            </a:extLst>
          </p:cNvPr>
          <p:cNvSpPr>
            <a:spLocks noGrp="1"/>
          </p:cNvSpPr>
          <p:nvPr>
            <p:ph type="sldNum" idx="11"/>
          </p:nvPr>
        </p:nvSpPr>
        <p:spPr/>
        <p:txBody>
          <a:bodyPr/>
          <a:lstStyle>
            <a:lvl1pPr>
              <a:defRPr/>
            </a:lvl1pPr>
          </a:lstStyle>
          <a:p>
            <a:fld id="{6092C90E-5208-45C3-BD74-E729EBA15C30}" type="slidenum">
              <a:rPr lang="it-IT" altLang="it-IT"/>
              <a:pPr/>
              <a:t>‹N›</a:t>
            </a:fld>
            <a:endParaRPr lang="it-IT" altLang="it-IT"/>
          </a:p>
        </p:txBody>
      </p:sp>
    </p:spTree>
    <p:extLst>
      <p:ext uri="{BB962C8B-B14F-4D97-AF65-F5344CB8AC3E}">
        <p14:creationId xmlns:p14="http://schemas.microsoft.com/office/powerpoint/2010/main" val="67571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5B95A3-9169-7608-CC5D-2F3D778478A6}"/>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F61E86B-490A-A918-610E-763E4278524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3E4E651-885C-1BEF-F6A5-A52E6338D73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654BF63-6896-E740-662C-5B630C49E320}"/>
              </a:ext>
            </a:extLst>
          </p:cNvPr>
          <p:cNvSpPr>
            <a:spLocks noGrp="1"/>
          </p:cNvSpPr>
          <p:nvPr>
            <p:ph type="dt" idx="10"/>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4461070C-A014-D108-5143-98C401DB8797}"/>
              </a:ext>
            </a:extLst>
          </p:cNvPr>
          <p:cNvSpPr>
            <a:spLocks noGrp="1"/>
          </p:cNvSpPr>
          <p:nvPr>
            <p:ph type="sldNum" idx="11"/>
          </p:nvPr>
        </p:nvSpPr>
        <p:spPr/>
        <p:txBody>
          <a:bodyPr/>
          <a:lstStyle>
            <a:lvl1pPr>
              <a:defRPr/>
            </a:lvl1pPr>
          </a:lstStyle>
          <a:p>
            <a:fld id="{B90FE4E2-7256-461D-A47A-A74F682F91DA}" type="slidenum">
              <a:rPr lang="it-IT" altLang="it-IT"/>
              <a:pPr/>
              <a:t>‹N›</a:t>
            </a:fld>
            <a:endParaRPr lang="it-IT" altLang="it-IT"/>
          </a:p>
        </p:txBody>
      </p:sp>
    </p:spTree>
    <p:extLst>
      <p:ext uri="{BB962C8B-B14F-4D97-AF65-F5344CB8AC3E}">
        <p14:creationId xmlns:p14="http://schemas.microsoft.com/office/powerpoint/2010/main" val="225176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02E366-A515-AAE1-1A2D-173D1B139CBA}"/>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8564B95-F15E-F270-1A3B-E3C9CC6A3AA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B53226F0-875B-FC9A-483A-50A620F1AB2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F940C6F-1CBA-80D9-E5CD-2996FA39033A}"/>
              </a:ext>
            </a:extLst>
          </p:cNvPr>
          <p:cNvSpPr>
            <a:spLocks noGrp="1"/>
          </p:cNvSpPr>
          <p:nvPr>
            <p:ph type="dt" idx="10"/>
          </p:nvPr>
        </p:nvSpPr>
        <p:spPr/>
        <p:txBody>
          <a:bodyPr/>
          <a:lstStyle>
            <a:lvl1pPr>
              <a:defRPr/>
            </a:lvl1pPr>
          </a:lstStyle>
          <a:p>
            <a:endParaRPr lang="it-IT" altLang="it-IT"/>
          </a:p>
        </p:txBody>
      </p:sp>
      <p:sp>
        <p:nvSpPr>
          <p:cNvPr id="6" name="Segnaposto numero diapositiva 5">
            <a:extLst>
              <a:ext uri="{FF2B5EF4-FFF2-40B4-BE49-F238E27FC236}">
                <a16:creationId xmlns:a16="http://schemas.microsoft.com/office/drawing/2014/main" id="{7DCF3CAF-7E01-8A36-A434-F66A86804379}"/>
              </a:ext>
            </a:extLst>
          </p:cNvPr>
          <p:cNvSpPr>
            <a:spLocks noGrp="1"/>
          </p:cNvSpPr>
          <p:nvPr>
            <p:ph type="sldNum" idx="11"/>
          </p:nvPr>
        </p:nvSpPr>
        <p:spPr/>
        <p:txBody>
          <a:bodyPr/>
          <a:lstStyle>
            <a:lvl1pPr>
              <a:defRPr/>
            </a:lvl1pPr>
          </a:lstStyle>
          <a:p>
            <a:fld id="{05E0E90A-D9CC-4906-9127-DDFC19B7500C}" type="slidenum">
              <a:rPr lang="it-IT" altLang="it-IT"/>
              <a:pPr/>
              <a:t>‹N›</a:t>
            </a:fld>
            <a:endParaRPr lang="it-IT" altLang="it-IT"/>
          </a:p>
        </p:txBody>
      </p:sp>
    </p:spTree>
    <p:extLst>
      <p:ext uri="{BB962C8B-B14F-4D97-AF65-F5344CB8AC3E}">
        <p14:creationId xmlns:p14="http://schemas.microsoft.com/office/powerpoint/2010/main" val="393001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a:extLst>
              <a:ext uri="{FF2B5EF4-FFF2-40B4-BE49-F238E27FC236}">
                <a16:creationId xmlns:a16="http://schemas.microsoft.com/office/drawing/2014/main" id="{E6513BC7-F98E-DE09-C384-ADF77ED11F5E}"/>
              </a:ext>
            </a:extLst>
          </p:cNvPr>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a:extLst>
              <a:ext uri="{FF2B5EF4-FFF2-40B4-BE49-F238E27FC236}">
                <a16:creationId xmlns:a16="http://schemas.microsoft.com/office/drawing/2014/main" id="{D332632F-C305-3639-8E5A-E2B2B9DCDAD4}"/>
              </a:ext>
            </a:extLst>
          </p:cNvPr>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a:extLst>
              <a:ext uri="{FF2B5EF4-FFF2-40B4-BE49-F238E27FC236}">
                <a16:creationId xmlns:a16="http://schemas.microsoft.com/office/drawing/2014/main" id="{CAAC66A8-A05A-799C-CD97-6D58CD7F34AB}"/>
              </a:ext>
            </a:extLst>
          </p:cNvPr>
          <p:cNvSpPr>
            <a:spLocks noGrp="1" noChangeArrowheads="1"/>
          </p:cNvSpPr>
          <p:nvPr>
            <p:ph type="dt"/>
          </p:nvPr>
        </p:nvSpPr>
        <p:spPr bwMode="auto">
          <a:xfrm>
            <a:off x="457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Lucida Sans Unicode" panose="020B0602030504020204" pitchFamily="34" charset="0"/>
              </a:defRPr>
            </a:lvl1pPr>
          </a:lstStyle>
          <a:p>
            <a:endParaRPr lang="it-IT" altLang="it-IT"/>
          </a:p>
        </p:txBody>
      </p:sp>
      <p:sp>
        <p:nvSpPr>
          <p:cNvPr id="1028" name="Text Box 4">
            <a:extLst>
              <a:ext uri="{FF2B5EF4-FFF2-40B4-BE49-F238E27FC236}">
                <a16:creationId xmlns:a16="http://schemas.microsoft.com/office/drawing/2014/main" id="{480C2C10-D034-2FA0-E9DE-FADF7BE4F2D7}"/>
              </a:ext>
            </a:extLst>
          </p:cNvPr>
          <p:cNvSpPr txBox="1">
            <a:spLocks noChangeArrowheads="1"/>
          </p:cNvSpPr>
          <p:nvPr/>
        </p:nvSpPr>
        <p:spPr bwMode="auto">
          <a:xfrm>
            <a:off x="3124200" y="6356350"/>
            <a:ext cx="28956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9" name="Rectangle 5">
            <a:extLst>
              <a:ext uri="{FF2B5EF4-FFF2-40B4-BE49-F238E27FC236}">
                <a16:creationId xmlns:a16="http://schemas.microsoft.com/office/drawing/2014/main" id="{7008ADEF-053A-5D86-95F7-1647D8F2FF9C}"/>
              </a:ext>
            </a:extLst>
          </p:cNvPr>
          <p:cNvSpPr>
            <a:spLocks noGrp="1" noChangeArrowheads="1"/>
          </p:cNvSpPr>
          <p:nvPr>
            <p:ph type="sldNum"/>
          </p:nvPr>
        </p:nvSpPr>
        <p:spPr bwMode="auto">
          <a:xfrm>
            <a:off x="6553200" y="6356350"/>
            <a:ext cx="2132013"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cs typeface="Lucida Sans Unicode" panose="020B0602030504020204" pitchFamily="34" charset="0"/>
              </a:defRPr>
            </a:lvl1pPr>
          </a:lstStyle>
          <a:p>
            <a:fld id="{EAF424DD-7275-4DEC-A26F-6CF7E787609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1" fontAlgn="base" hangingPunct="1">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2pPr>
      <a:lvl3pPr marL="11430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3pPr>
      <a:lvl4pPr marL="16002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4pPr>
      <a:lvl5pPr marL="20574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5pPr>
      <a:lvl6pPr marL="25146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6pPr>
      <a:lvl7pPr marL="29718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7pPr>
      <a:lvl8pPr marL="34290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8pPr>
      <a:lvl9pPr marL="3886200" indent="-228600" algn="ctr" defTabSz="449263" rtl="0" eaLnBrk="1" fontAlgn="base" hangingPunct="1">
        <a:spcBef>
          <a:spcPct val="0"/>
        </a:spcBef>
        <a:spcAft>
          <a:spcPct val="0"/>
        </a:spcAft>
        <a:buClr>
          <a:srgbClr val="000000"/>
        </a:buClr>
        <a:buSzPct val="100000"/>
        <a:buFont typeface="Times New Roman" panose="02020603050405020304" pitchFamily="18" charset="0"/>
        <a:defRPr sz="4400">
          <a:solidFill>
            <a:srgbClr val="000000"/>
          </a:solidFill>
          <a:latin typeface="Calibri" panose="020F0502020204030204" pitchFamily="34" charset="0"/>
          <a:ea typeface="Microsoft YaHei" panose="020B0503020204020204" pitchFamily="34" charset="-122"/>
        </a:defRPr>
      </a:lvl9pPr>
    </p:titleStyle>
    <p:bodyStyle>
      <a:lvl1pPr marL="342900" indent="-342900" algn="l" defTabSz="449263" rtl="0" eaLnBrk="1" fontAlgn="base" hangingPunct="1">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eaLnBrk="1" fontAlgn="base" hangingPunct="1">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eaLnBrk="1" fontAlgn="base" hangingPunct="1">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eaLnBrk="1" fontAlgn="base" hangingPunct="1">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eaLnBrk="1" fontAlgn="base" hangingPunct="1">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3EB95319-21E1-2D64-ABE0-A83386D1A227}"/>
              </a:ext>
            </a:extLst>
          </p:cNvPr>
          <p:cNvSpPr txBox="1">
            <a:spLocks noChangeArrowheads="1"/>
          </p:cNvSpPr>
          <p:nvPr/>
        </p:nvSpPr>
        <p:spPr bwMode="auto">
          <a:xfrm>
            <a:off x="457200" y="2052638"/>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a:spcBef>
                <a:spcPts val="800"/>
              </a:spcBef>
              <a:buClrTx/>
              <a:buFontTx/>
              <a:buNone/>
            </a:pPr>
            <a:endParaRPr lang="it-IT" altLang="it-IT" sz="3200"/>
          </a:p>
          <a:p>
            <a:pPr>
              <a:spcBef>
                <a:spcPts val="800"/>
              </a:spcBef>
              <a:buClrTx/>
              <a:buFontTx/>
              <a:buNone/>
            </a:pPr>
            <a:endParaRPr lang="it-IT" altLang="it-IT" sz="3200"/>
          </a:p>
          <a:p>
            <a:pPr algn="ctr">
              <a:spcBef>
                <a:spcPts val="800"/>
              </a:spcBef>
              <a:buClrTx/>
              <a:buFontTx/>
              <a:buNone/>
            </a:pPr>
            <a:r>
              <a:rPr lang="it-IT" altLang="it-IT" sz="4400" b="1"/>
              <a:t>EMPORIO e CARITAS </a:t>
            </a:r>
          </a:p>
          <a:p>
            <a:pPr algn="ctr">
              <a:spcBef>
                <a:spcPts val="800"/>
              </a:spcBef>
              <a:buClrTx/>
              <a:buFontTx/>
              <a:buNone/>
            </a:pPr>
            <a:r>
              <a:rPr lang="it-IT" altLang="it-IT" sz="4400" i="1"/>
              <a:t>Spunti  per il discernimento</a:t>
            </a:r>
            <a:br>
              <a:rPr lang="it-IT" altLang="it-IT" sz="4400" i="1"/>
            </a:br>
            <a:br>
              <a:rPr lang="it-IT" altLang="it-IT" sz="4400" i="1"/>
            </a:br>
            <a:r>
              <a:rPr lang="it-IT" altLang="it-IT" sz="2800" i="1"/>
              <a:t>Altavilla – 15 ottobre 2022</a:t>
            </a:r>
            <a:r>
              <a:rPr lang="it-IT" altLang="it-IT" sz="4400" i="1"/>
              <a:t>  </a:t>
            </a:r>
          </a:p>
        </p:txBody>
      </p:sp>
      <p:pic>
        <p:nvPicPr>
          <p:cNvPr id="3074" name="Picture 2">
            <a:extLst>
              <a:ext uri="{FF2B5EF4-FFF2-40B4-BE49-F238E27FC236}">
                <a16:creationId xmlns:a16="http://schemas.microsoft.com/office/drawing/2014/main" id="{83B0F098-AA1A-87DE-5954-11D20F062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388" y="623888"/>
            <a:ext cx="3643312" cy="2005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86309D91-34C3-94DD-3C6C-45E5583817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613" y="647700"/>
            <a:ext cx="2022475"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a:extLst>
              <a:ext uri="{FF2B5EF4-FFF2-40B4-BE49-F238E27FC236}">
                <a16:creationId xmlns:a16="http://schemas.microsoft.com/office/drawing/2014/main" id="{43B866CB-FB62-27A5-E7FF-13E7C4AB369C}"/>
              </a:ext>
            </a:extLst>
          </p:cNvPr>
          <p:cNvSpPr txBox="1">
            <a:spLocks noChangeArrowheads="1"/>
          </p:cNvSpPr>
          <p:nvPr/>
        </p:nvSpPr>
        <p:spPr bwMode="auto">
          <a:xfrm>
            <a:off x="809625" y="2162175"/>
            <a:ext cx="7621588" cy="301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r>
              <a:rPr lang="it-IT" altLang="it-IT" sz="3200" dirty="0"/>
              <a:t>Come vivi il tuo volontariato all'emporio?</a:t>
            </a:r>
          </a:p>
          <a:p>
            <a:endParaRPr lang="it-IT" altLang="it-IT" sz="3200" dirty="0"/>
          </a:p>
          <a:p>
            <a:r>
              <a:rPr lang="it-IT" altLang="it-IT" sz="3200" dirty="0"/>
              <a:t>Cos'è per te vivere la Carità?</a:t>
            </a:r>
          </a:p>
          <a:p>
            <a:endParaRPr lang="it-IT" altLang="it-IT" sz="3200" dirty="0"/>
          </a:p>
          <a:p>
            <a:r>
              <a:rPr lang="it-IT" altLang="it-IT" sz="3200" dirty="0"/>
              <a:t>Cosa vorresti che migliorasse il tuo servizio all'emporio?</a:t>
            </a:r>
          </a:p>
        </p:txBody>
      </p:sp>
      <p:sp>
        <p:nvSpPr>
          <p:cNvPr id="11266" name="Text Box 2">
            <a:extLst>
              <a:ext uri="{FF2B5EF4-FFF2-40B4-BE49-F238E27FC236}">
                <a16:creationId xmlns:a16="http://schemas.microsoft.com/office/drawing/2014/main" id="{F72EA834-2446-9018-CD14-72503E36E2B6}"/>
              </a:ext>
            </a:extLst>
          </p:cNvPr>
          <p:cNvSpPr txBox="1">
            <a:spLocks noChangeArrowheads="1"/>
          </p:cNvSpPr>
          <p:nvPr/>
        </p:nvSpPr>
        <p:spPr bwMode="auto">
          <a:xfrm>
            <a:off x="458788" y="2762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r>
              <a:rPr lang="it-IT" altLang="it-IT" sz="4400" b="1"/>
              <a:t>Domande per riflettere insieme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1">
            <a:extLst>
              <a:ext uri="{FF2B5EF4-FFF2-40B4-BE49-F238E27FC236}">
                <a16:creationId xmlns:a16="http://schemas.microsoft.com/office/drawing/2014/main" id="{A7F8FDCA-F7D8-0FDE-1831-B309C4CA3E4E}"/>
              </a:ext>
            </a:extLst>
          </p:cNvPr>
          <p:cNvSpPr txBox="1">
            <a:spLocks noChangeArrowheads="1"/>
          </p:cNvSpPr>
          <p:nvPr/>
        </p:nvSpPr>
        <p:spPr bwMode="auto">
          <a:xfrm>
            <a:off x="500063" y="1500188"/>
            <a:ext cx="8245475" cy="5043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9pPr>
          </a:lstStyle>
          <a:p>
            <a:pPr algn="just">
              <a:spcBef>
                <a:spcPts val="700"/>
              </a:spcBef>
              <a:buClrTx/>
              <a:buFontTx/>
              <a:buNone/>
            </a:pPr>
            <a:r>
              <a:rPr lang="it-IT" altLang="it-IT" sz="2800"/>
              <a:t>L’Emporio è un </a:t>
            </a:r>
            <a:r>
              <a:rPr lang="it-IT" altLang="it-IT" sz="2800">
                <a:solidFill>
                  <a:srgbClr val="FF0000"/>
                </a:solidFill>
              </a:rPr>
              <a:t>punto di incontro e di scambio </a:t>
            </a:r>
            <a:r>
              <a:rPr lang="it-IT" altLang="it-IT" sz="2800"/>
              <a:t>umano dove si potranno anche avviare iniziative di </a:t>
            </a:r>
            <a:r>
              <a:rPr lang="it-IT" altLang="it-IT" sz="2800">
                <a:solidFill>
                  <a:srgbClr val="FF0000"/>
                </a:solidFill>
              </a:rPr>
              <a:t>ascolto, di educazione alimentare e di accompagnamento all’autonomia. </a:t>
            </a:r>
          </a:p>
          <a:p>
            <a:pPr algn="just">
              <a:spcBef>
                <a:spcPts val="700"/>
              </a:spcBef>
              <a:buClrTx/>
              <a:buFontTx/>
              <a:buNone/>
            </a:pPr>
            <a:endParaRPr lang="it-IT" altLang="it-IT" sz="2800"/>
          </a:p>
          <a:p>
            <a:pPr algn="just">
              <a:spcBef>
                <a:spcPts val="700"/>
              </a:spcBef>
              <a:buClrTx/>
              <a:buFontTx/>
              <a:buNone/>
            </a:pPr>
            <a:r>
              <a:rPr lang="it-IT" altLang="it-IT" sz="2800"/>
              <a:t>L’Emporio, insomma, è e dovrà essere sempre di più un </a:t>
            </a:r>
            <a:r>
              <a:rPr lang="it-IT" altLang="it-IT" sz="2800" i="1"/>
              <a:t>affare</a:t>
            </a:r>
            <a:r>
              <a:rPr lang="it-IT" altLang="it-IT" sz="2800"/>
              <a:t> dell’intera comunità, in un’ottica di </a:t>
            </a:r>
            <a:r>
              <a:rPr lang="it-IT" altLang="it-IT" sz="2800">
                <a:solidFill>
                  <a:srgbClr val="FF0000"/>
                </a:solidFill>
              </a:rPr>
              <a:t>welfare generativo e non solo di puro assistenzialismo</a:t>
            </a:r>
            <a:r>
              <a:rPr lang="it-IT" altLang="it-IT" sz="2800"/>
              <a:t>.</a:t>
            </a:r>
          </a:p>
        </p:txBody>
      </p:sp>
      <p:sp>
        <p:nvSpPr>
          <p:cNvPr id="12290" name="Text Box 2">
            <a:extLst>
              <a:ext uri="{FF2B5EF4-FFF2-40B4-BE49-F238E27FC236}">
                <a16:creationId xmlns:a16="http://schemas.microsoft.com/office/drawing/2014/main" id="{3089AF8F-86C1-A610-6C82-6E747A919AF6}"/>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it-IT" altLang="it-IT" sz="4400" b="1"/>
              <a:t>Dal progetto…</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a:extLst>
              <a:ext uri="{FF2B5EF4-FFF2-40B4-BE49-F238E27FC236}">
                <a16:creationId xmlns:a16="http://schemas.microsoft.com/office/drawing/2014/main" id="{7475E372-B45C-4DFD-0C10-BAD0BF66185E}"/>
              </a:ext>
            </a:extLst>
          </p:cNvPr>
          <p:cNvSpPr txBox="1">
            <a:spLocks noChangeArrowheads="1"/>
          </p:cNvSpPr>
          <p:nvPr/>
        </p:nvSpPr>
        <p:spPr bwMode="auto">
          <a:xfrm>
            <a:off x="500063" y="1500188"/>
            <a:ext cx="8245475" cy="5043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9pPr>
          </a:lstStyle>
          <a:p>
            <a:pPr>
              <a:spcBef>
                <a:spcPts val="700"/>
              </a:spcBef>
              <a:buClrTx/>
              <a:buFontTx/>
              <a:buNone/>
            </a:pPr>
            <a:r>
              <a:rPr lang="it-IT" altLang="it-IT" sz="2800"/>
              <a:t>«Evidentemente la vostra azione non può esaurire i suoi compiti nella pura distribuzione di aiuto ai fratelli bisognosi. Al di sopra di questo aspetto puramente materiale della vostra attività, </a:t>
            </a:r>
            <a:r>
              <a:rPr lang="it-IT" altLang="it-IT" sz="2800" b="1">
                <a:solidFill>
                  <a:srgbClr val="FF0000"/>
                </a:solidFill>
              </a:rPr>
              <a:t>deve emergere la sua prevalente funzione pedagogica</a:t>
            </a:r>
            <a:r>
              <a:rPr lang="it-IT" altLang="it-IT" sz="2800"/>
              <a:t>, il suo aspetto spirituale che non si misura con cifre e bilanci, ma con la capacità che essa ha di sensibilizzare»</a:t>
            </a:r>
          </a:p>
          <a:p>
            <a:pPr algn="r">
              <a:spcBef>
                <a:spcPts val="700"/>
              </a:spcBef>
              <a:buClrTx/>
              <a:buFontTx/>
              <a:buNone/>
            </a:pPr>
            <a:endParaRPr lang="it-IT" altLang="it-IT" sz="2800">
              <a:latin typeface="Twentieth Century"/>
              <a:ea typeface="Twentieth Century"/>
              <a:cs typeface="Twentieth Century"/>
            </a:endParaRPr>
          </a:p>
          <a:p>
            <a:pPr algn="r">
              <a:spcBef>
                <a:spcPts val="375"/>
              </a:spcBef>
              <a:buClrTx/>
              <a:buFontTx/>
              <a:buNone/>
            </a:pPr>
            <a:r>
              <a:rPr lang="it-IT" altLang="it-IT" sz="1500" b="1" i="1"/>
              <a:t>DISCORSO DI PAOLO VI AI PARTECIPANTI </a:t>
            </a:r>
          </a:p>
          <a:p>
            <a:pPr algn="r">
              <a:spcBef>
                <a:spcPts val="375"/>
              </a:spcBef>
              <a:buClrTx/>
              <a:buFontTx/>
              <a:buNone/>
            </a:pPr>
            <a:r>
              <a:rPr lang="it-IT" altLang="it-IT" sz="1500" b="1" i="1"/>
              <a:t>AL 1° INCONTRO NAZIONALE DI STUDI DELLA «CARITAS» ITALIANA</a:t>
            </a:r>
          </a:p>
          <a:p>
            <a:pPr algn="r">
              <a:spcBef>
                <a:spcPts val="375"/>
              </a:spcBef>
              <a:buClrTx/>
              <a:buFontTx/>
              <a:buNone/>
            </a:pPr>
            <a:r>
              <a:rPr lang="it-IT" altLang="it-IT" sz="1500" i="1"/>
              <a:t>28 settembre 1972</a:t>
            </a:r>
          </a:p>
          <a:p>
            <a:pPr algn="r">
              <a:spcBef>
                <a:spcPts val="375"/>
              </a:spcBef>
              <a:buClrTx/>
              <a:buFontTx/>
              <a:buNone/>
            </a:pPr>
            <a:endParaRPr lang="it-IT" altLang="it-IT" sz="1500" i="1"/>
          </a:p>
        </p:txBody>
      </p:sp>
      <p:sp>
        <p:nvSpPr>
          <p:cNvPr id="13314" name="Text Box 2">
            <a:extLst>
              <a:ext uri="{FF2B5EF4-FFF2-40B4-BE49-F238E27FC236}">
                <a16:creationId xmlns:a16="http://schemas.microsoft.com/office/drawing/2014/main" id="{E10B21C9-5EBE-40BF-9F2D-F35399F37749}"/>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it-IT" altLang="it-IT" sz="4400" b="1"/>
              <a:t>Dalle parole di S. Paolo VI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a:extLst>
              <a:ext uri="{FF2B5EF4-FFF2-40B4-BE49-F238E27FC236}">
                <a16:creationId xmlns:a16="http://schemas.microsoft.com/office/drawing/2014/main" id="{92FDD86A-9E23-AB76-E138-9C0526448B32}"/>
              </a:ext>
            </a:extLst>
          </p:cNvPr>
          <p:cNvSpPr txBox="1">
            <a:spLocks noChangeArrowheads="1"/>
          </p:cNvSpPr>
          <p:nvPr/>
        </p:nvSpPr>
        <p:spPr bwMode="auto">
          <a:xfrm>
            <a:off x="571500" y="1143000"/>
            <a:ext cx="8245475" cy="504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9pPr>
          </a:lstStyle>
          <a:p>
            <a:pPr>
              <a:spcBef>
                <a:spcPts val="725"/>
              </a:spcBef>
              <a:buClrTx/>
              <a:buFontTx/>
              <a:buNone/>
            </a:pPr>
            <a:endParaRPr lang="it-IT" altLang="it-IT" sz="3000">
              <a:ea typeface="Twentieth Century"/>
              <a:cs typeface="Twentieth Century"/>
            </a:endParaRPr>
          </a:p>
          <a:p>
            <a:pPr>
              <a:spcBef>
                <a:spcPts val="725"/>
              </a:spcBef>
              <a:buClrTx/>
              <a:buFontTx/>
              <a:buNone/>
            </a:pPr>
            <a:r>
              <a:rPr lang="it-IT" altLang="it-IT" sz="3000">
                <a:ea typeface="Twentieth Century"/>
                <a:cs typeface="Twentieth Century"/>
              </a:rPr>
              <a:t>La Caritas Italiana è </a:t>
            </a:r>
            <a:r>
              <a:rPr lang="it-IT" altLang="it-IT" sz="3000" b="1">
                <a:solidFill>
                  <a:srgbClr val="FF0000"/>
                </a:solidFill>
                <a:ea typeface="Twentieth Century"/>
                <a:cs typeface="Twentieth Century"/>
              </a:rPr>
              <a:t>l'organismo pastorale </a:t>
            </a:r>
            <a:r>
              <a:rPr lang="it-IT" altLang="it-IT" sz="3000">
                <a:ea typeface="Twentieth Century"/>
                <a:cs typeface="Twentieth Century"/>
              </a:rPr>
              <a:t>costituito dalla Conferenza Episcopale Italiana al fine di </a:t>
            </a:r>
            <a:r>
              <a:rPr lang="it-IT" altLang="it-IT" sz="3000" b="1">
                <a:solidFill>
                  <a:srgbClr val="FF0000"/>
                </a:solidFill>
                <a:ea typeface="Twentieth Century"/>
                <a:cs typeface="Twentieth Century"/>
              </a:rPr>
              <a:t>promuovere</a:t>
            </a:r>
            <a:r>
              <a:rPr lang="it-IT" altLang="it-IT" sz="3000">
                <a:ea typeface="Twentieth Century"/>
                <a:cs typeface="Twentieth Century"/>
              </a:rPr>
              <a:t>, anche in collaborazione con altri organismi, </a:t>
            </a:r>
            <a:r>
              <a:rPr lang="it-IT" altLang="it-IT" sz="3000" b="1">
                <a:solidFill>
                  <a:srgbClr val="FF0000"/>
                </a:solidFill>
                <a:ea typeface="Twentieth Century"/>
                <a:cs typeface="Twentieth Century"/>
              </a:rPr>
              <a:t>la testimonianza della carità della comunità ecclesiale </a:t>
            </a:r>
            <a:r>
              <a:rPr lang="it-IT" altLang="it-IT" sz="3000">
                <a:ea typeface="Twentieth Century"/>
                <a:cs typeface="Twentieth Century"/>
              </a:rPr>
              <a:t>italiana, in forme consone ai tempi e ai bisogni, </a:t>
            </a:r>
            <a:r>
              <a:rPr lang="it-IT" altLang="it-IT" sz="3000" b="1">
                <a:solidFill>
                  <a:srgbClr val="FF0000"/>
                </a:solidFill>
                <a:ea typeface="Twentieth Century"/>
                <a:cs typeface="Twentieth Century"/>
              </a:rPr>
              <a:t>in vista dello sviluppo integrale dell'uomo</a:t>
            </a:r>
            <a:r>
              <a:rPr lang="it-IT" altLang="it-IT" sz="3000">
                <a:ea typeface="Twentieth Century"/>
                <a:cs typeface="Twentieth Century"/>
              </a:rPr>
              <a:t>, della giustizia sociale e della pace, con particolare attenzione agli ultimi e </a:t>
            </a:r>
            <a:r>
              <a:rPr lang="it-IT" altLang="it-IT" sz="3000" b="1">
                <a:solidFill>
                  <a:srgbClr val="FF0000"/>
                </a:solidFill>
                <a:ea typeface="Twentieth Century"/>
                <a:cs typeface="Twentieth Century"/>
              </a:rPr>
              <a:t>con prevalente funzione pedagogica</a:t>
            </a:r>
            <a:r>
              <a:rPr lang="it-IT" altLang="it-IT" sz="3000">
                <a:ea typeface="Twentieth Century"/>
                <a:cs typeface="Twentieth Century"/>
              </a:rPr>
              <a:t>.</a:t>
            </a:r>
          </a:p>
        </p:txBody>
      </p:sp>
      <p:sp>
        <p:nvSpPr>
          <p:cNvPr id="14338" name="Text Box 2">
            <a:extLst>
              <a:ext uri="{FF2B5EF4-FFF2-40B4-BE49-F238E27FC236}">
                <a16:creationId xmlns:a16="http://schemas.microsoft.com/office/drawing/2014/main" id="{E72C8F9C-BF09-2204-9153-88C3274F8411}"/>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it-IT" altLang="it-IT" sz="4400" b="1"/>
              <a:t>Dallo Statuto Caritas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a:extLst>
              <a:ext uri="{FF2B5EF4-FFF2-40B4-BE49-F238E27FC236}">
                <a16:creationId xmlns:a16="http://schemas.microsoft.com/office/drawing/2014/main" id="{3CD15AB3-FA81-2360-C4DE-13E13BD626FC}"/>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it-IT" altLang="it-IT" sz="4400" b="1"/>
              <a:t>Dalla Carta Pastorale</a:t>
            </a:r>
          </a:p>
        </p:txBody>
      </p:sp>
      <p:sp>
        <p:nvSpPr>
          <p:cNvPr id="15362" name="Text Box 2">
            <a:extLst>
              <a:ext uri="{FF2B5EF4-FFF2-40B4-BE49-F238E27FC236}">
                <a16:creationId xmlns:a16="http://schemas.microsoft.com/office/drawing/2014/main" id="{D126C3D9-095E-7F81-84C3-7E9CEE621BFB}"/>
              </a:ext>
            </a:extLst>
          </p:cNvPr>
          <p:cNvSpPr txBox="1">
            <a:spLocks noChangeArrowheads="1"/>
          </p:cNvSpPr>
          <p:nvPr/>
        </p:nvSpPr>
        <p:spPr bwMode="auto">
          <a:xfrm>
            <a:off x="457200" y="1600200"/>
            <a:ext cx="554355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9pPr>
          </a:lstStyle>
          <a:p>
            <a:pPr>
              <a:lnSpc>
                <a:spcPct val="80000"/>
              </a:lnSpc>
              <a:spcBef>
                <a:spcPts val="550"/>
              </a:spcBef>
              <a:buClrTx/>
              <a:buFontTx/>
              <a:buNone/>
            </a:pPr>
            <a:r>
              <a:rPr lang="it-IT" altLang="it-IT" sz="2600" b="1">
                <a:solidFill>
                  <a:srgbClr val="FF0000"/>
                </a:solidFill>
                <a:ea typeface="Twentieth Century"/>
                <a:cs typeface="Twentieth Century"/>
              </a:rPr>
              <a:t>La presenza e l'azione della Caritas</a:t>
            </a:r>
            <a:r>
              <a:rPr lang="it-IT" altLang="it-IT" sz="2600" b="1">
                <a:ea typeface="Twentieth Century"/>
                <a:cs typeface="Twentieth Century"/>
              </a:rPr>
              <a:t> </a:t>
            </a:r>
            <a:r>
              <a:rPr lang="it-IT" altLang="it-IT" sz="2600">
                <a:ea typeface="Twentieth Century"/>
                <a:cs typeface="Twentieth Century"/>
              </a:rPr>
              <a:t>a partire dalle attese dei poveri </a:t>
            </a:r>
            <a:r>
              <a:rPr lang="it-IT" altLang="it-IT" sz="2600" b="1">
                <a:solidFill>
                  <a:srgbClr val="FF0000"/>
                </a:solidFill>
                <a:ea typeface="Twentieth Century"/>
                <a:cs typeface="Twentieth Century"/>
              </a:rPr>
              <a:t>sono comprensibili solo all'interno di una visione di Chiesa scaturita dalla riflessione del Vaticano II</a:t>
            </a:r>
            <a:r>
              <a:rPr lang="it-IT" altLang="it-IT" sz="2600">
                <a:solidFill>
                  <a:srgbClr val="FF0000"/>
                </a:solidFill>
                <a:ea typeface="Twentieth Century"/>
                <a:cs typeface="Twentieth Century"/>
              </a:rPr>
              <a:t> </a:t>
            </a:r>
            <a:r>
              <a:rPr lang="it-IT" altLang="it-IT" sz="2600">
                <a:ea typeface="Twentieth Century"/>
                <a:cs typeface="Twentieth Century"/>
              </a:rPr>
              <a:t>e della conseguente progettazione della Chiesa italiana.</a:t>
            </a:r>
          </a:p>
          <a:p>
            <a:pPr>
              <a:lnSpc>
                <a:spcPct val="80000"/>
              </a:lnSpc>
              <a:spcBef>
                <a:spcPts val="550"/>
              </a:spcBef>
              <a:buClrTx/>
              <a:buFontTx/>
              <a:buNone/>
            </a:pPr>
            <a:endParaRPr lang="it-IT" altLang="it-IT" sz="2600">
              <a:ea typeface="Twentieth Century"/>
              <a:cs typeface="Twentieth Century"/>
            </a:endParaRPr>
          </a:p>
          <a:p>
            <a:pPr>
              <a:lnSpc>
                <a:spcPct val="80000"/>
              </a:lnSpc>
              <a:spcBef>
                <a:spcPts val="550"/>
              </a:spcBef>
              <a:buClrTx/>
              <a:buSzPct val="50000"/>
              <a:buFontTx/>
              <a:buNone/>
            </a:pPr>
            <a:r>
              <a:rPr lang="it-IT" altLang="it-IT" sz="2600">
                <a:ea typeface="Twentieth Century"/>
                <a:cs typeface="Twentieth Century"/>
              </a:rPr>
              <a:t>La prima dimensione ecclesiale emergente dal concilio è quella rappresentata dall'icona di </a:t>
            </a:r>
            <a:r>
              <a:rPr lang="it-IT" altLang="it-IT" sz="2600" b="1">
                <a:solidFill>
                  <a:srgbClr val="FF0000"/>
                </a:solidFill>
                <a:ea typeface="Twentieth Century"/>
                <a:cs typeface="Twentieth Century"/>
              </a:rPr>
              <a:t>popolo di Dio</a:t>
            </a:r>
            <a:r>
              <a:rPr lang="it-IT" altLang="it-IT" sz="2600">
                <a:ea typeface="Twentieth Century"/>
                <a:cs typeface="Twentieth Century"/>
              </a:rPr>
              <a:t>, «adunato nel nome del Padre, del Figlio e dello Spirito Santo» (LG 4).</a:t>
            </a:r>
          </a:p>
        </p:txBody>
      </p:sp>
      <p:pic>
        <p:nvPicPr>
          <p:cNvPr id="15363" name="Picture 3">
            <a:extLst>
              <a:ext uri="{FF2B5EF4-FFF2-40B4-BE49-F238E27FC236}">
                <a16:creationId xmlns:a16="http://schemas.microsoft.com/office/drawing/2014/main" id="{FF6E3133-5818-CDDA-0E15-CD0B0A9D2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1000125"/>
            <a:ext cx="2678112" cy="49037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a:extLst>
              <a:ext uri="{FF2B5EF4-FFF2-40B4-BE49-F238E27FC236}">
                <a16:creationId xmlns:a16="http://schemas.microsoft.com/office/drawing/2014/main" id="{C7A26992-4F13-9BE4-C57F-387A321B875C}"/>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it-IT" altLang="it-IT" sz="4400" b="1"/>
              <a:t>Dalla Carta Pastorale</a:t>
            </a:r>
          </a:p>
        </p:txBody>
      </p:sp>
      <p:sp>
        <p:nvSpPr>
          <p:cNvPr id="16386" name="Text Box 2">
            <a:extLst>
              <a:ext uri="{FF2B5EF4-FFF2-40B4-BE49-F238E27FC236}">
                <a16:creationId xmlns:a16="http://schemas.microsoft.com/office/drawing/2014/main" id="{1E184F34-D819-9115-89EF-FC848703BD59}"/>
              </a:ext>
            </a:extLst>
          </p:cNvPr>
          <p:cNvSpPr txBox="1">
            <a:spLocks noChangeArrowheads="1"/>
          </p:cNvSpPr>
          <p:nvPr/>
        </p:nvSpPr>
        <p:spPr bwMode="auto">
          <a:xfrm>
            <a:off x="457200" y="1071563"/>
            <a:ext cx="8229600" cy="557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9pPr>
          </a:lstStyle>
          <a:p>
            <a:pPr>
              <a:lnSpc>
                <a:spcPct val="80000"/>
              </a:lnSpc>
              <a:spcBef>
                <a:spcPts val="675"/>
              </a:spcBef>
              <a:buClrTx/>
              <a:buSzPct val="40000"/>
              <a:buFontTx/>
              <a:buNone/>
            </a:pPr>
            <a:endParaRPr lang="it-IT" altLang="it-IT" sz="2700">
              <a:latin typeface="Arial Nova" panose="020B0504020202020204" pitchFamily="34" charset="0"/>
              <a:ea typeface="Twentieth Century"/>
              <a:cs typeface="Twentieth Century"/>
            </a:endParaRPr>
          </a:p>
          <a:p>
            <a:pPr algn="just">
              <a:lnSpc>
                <a:spcPct val="80000"/>
              </a:lnSpc>
              <a:spcBef>
                <a:spcPts val="550"/>
              </a:spcBef>
              <a:buClrTx/>
              <a:buFontTx/>
              <a:buNone/>
            </a:pPr>
            <a:r>
              <a:rPr lang="it-IT" altLang="it-IT" sz="2200">
                <a:ea typeface="Twentieth Century"/>
                <a:cs typeface="Twentieth Century"/>
              </a:rPr>
              <a:t>È un </a:t>
            </a:r>
            <a:r>
              <a:rPr lang="it-IT" altLang="it-IT" sz="2200" b="1">
                <a:ea typeface="Twentieth Century"/>
                <a:cs typeface="Twentieth Century"/>
              </a:rPr>
              <a:t>popolo tenuto insieme dall'azione dello Spirito</a:t>
            </a:r>
            <a:r>
              <a:rPr lang="it-IT" altLang="it-IT" sz="2200">
                <a:ea typeface="Twentieth Century"/>
                <a:cs typeface="Twentieth Century"/>
              </a:rPr>
              <a:t>, che costruisce e articola la propria identità nell´</a:t>
            </a:r>
            <a:r>
              <a:rPr lang="it-IT" altLang="it-IT" sz="2200" b="1">
                <a:solidFill>
                  <a:srgbClr val="113D85"/>
                </a:solidFill>
                <a:ea typeface="Twentieth Century"/>
                <a:cs typeface="Twentieth Century"/>
              </a:rPr>
              <a:t>ascolto e annuncio della Parola</a:t>
            </a:r>
            <a:r>
              <a:rPr lang="it-IT" altLang="it-IT" sz="2200">
                <a:ea typeface="Twentieth Century"/>
                <a:cs typeface="Twentieth Century"/>
              </a:rPr>
              <a:t>, nella </a:t>
            </a:r>
            <a:r>
              <a:rPr lang="it-IT" altLang="it-IT" sz="2200" b="1">
                <a:solidFill>
                  <a:srgbClr val="A88000"/>
                </a:solidFill>
                <a:ea typeface="Twentieth Century"/>
                <a:cs typeface="Twentieth Century"/>
              </a:rPr>
              <a:t>celebrazione dei sacri misteri</a:t>
            </a:r>
            <a:r>
              <a:rPr lang="it-IT" altLang="it-IT" sz="2200">
                <a:ea typeface="Twentieth Century"/>
                <a:cs typeface="Twentieth Century"/>
              </a:rPr>
              <a:t>, nella </a:t>
            </a:r>
            <a:r>
              <a:rPr lang="it-IT" altLang="it-IT" sz="2200" b="1">
                <a:solidFill>
                  <a:srgbClr val="FF0000"/>
                </a:solidFill>
                <a:ea typeface="Twentieth Century"/>
                <a:cs typeface="Twentieth Century"/>
              </a:rPr>
              <a:t>testimonianza della carità</a:t>
            </a:r>
            <a:r>
              <a:rPr lang="it-IT" altLang="it-IT" sz="2200">
                <a:ea typeface="Twentieth Century"/>
                <a:cs typeface="Twentieth Century"/>
              </a:rPr>
              <a:t>: </a:t>
            </a:r>
            <a:r>
              <a:rPr lang="it-IT" altLang="it-IT" sz="2200" u="sng">
                <a:ea typeface="Twentieth Century"/>
                <a:cs typeface="Twentieth Century"/>
              </a:rPr>
              <a:t>tutte e tre le dimensioni fanno parte dell'unico processo di evangelizzazione e vanno coltivate nella loro necessaria circolarità e complementarietà.</a:t>
            </a:r>
            <a:r>
              <a:rPr lang="it-IT" altLang="it-IT" sz="2200" b="1">
                <a:solidFill>
                  <a:srgbClr val="FF0000"/>
                </a:solidFill>
                <a:ea typeface="Twentieth Century"/>
                <a:cs typeface="Twentieth Century"/>
              </a:rPr>
              <a:t> </a:t>
            </a:r>
          </a:p>
          <a:p>
            <a:pPr algn="ctr">
              <a:lnSpc>
                <a:spcPct val="80000"/>
              </a:lnSpc>
              <a:spcBef>
                <a:spcPts val="550"/>
              </a:spcBef>
              <a:buClrTx/>
              <a:buSzTx/>
              <a:buFontTx/>
              <a:buNone/>
            </a:pPr>
            <a:br>
              <a:rPr lang="it-IT" altLang="it-IT" sz="1200" b="1" i="1" u="sng">
                <a:solidFill>
                  <a:srgbClr val="FF0000"/>
                </a:solidFill>
                <a:ea typeface="Twentieth Century"/>
                <a:cs typeface="Twentieth Century"/>
              </a:rPr>
            </a:br>
            <a:r>
              <a:rPr lang="it-IT" altLang="it-IT" sz="1200" b="1" i="1" u="sng">
                <a:solidFill>
                  <a:srgbClr val="FF0000"/>
                </a:solidFill>
                <a:ea typeface="Twentieth Century"/>
                <a:cs typeface="Twentieth Century"/>
              </a:rPr>
              <a:t>   </a:t>
            </a:r>
          </a:p>
          <a:p>
            <a:pPr algn="ctr">
              <a:lnSpc>
                <a:spcPct val="80000"/>
              </a:lnSpc>
              <a:spcBef>
                <a:spcPts val="550"/>
              </a:spcBef>
              <a:buClrTx/>
              <a:buSzTx/>
              <a:buFontTx/>
              <a:buNone/>
            </a:pPr>
            <a:r>
              <a:rPr lang="it-IT" altLang="it-IT" sz="2200" b="1">
                <a:solidFill>
                  <a:srgbClr val="FF0000"/>
                </a:solidFill>
                <a:ea typeface="Twentieth Century"/>
                <a:cs typeface="Twentieth Century"/>
              </a:rPr>
              <a:t>La testimonianza di carità è dunque inserita nel quadro</a:t>
            </a:r>
            <a:br>
              <a:rPr lang="it-IT" altLang="it-IT" sz="2200" b="1">
                <a:solidFill>
                  <a:srgbClr val="FF0000"/>
                </a:solidFill>
                <a:ea typeface="Twentieth Century"/>
                <a:cs typeface="Twentieth Century"/>
              </a:rPr>
            </a:br>
            <a:r>
              <a:rPr lang="it-IT" altLang="it-IT" sz="2200" b="1">
                <a:solidFill>
                  <a:srgbClr val="FF0000"/>
                </a:solidFill>
                <a:ea typeface="Twentieth Century"/>
                <a:cs typeface="Twentieth Century"/>
              </a:rPr>
              <a:t>dell´evangelizzazione</a:t>
            </a:r>
            <a:r>
              <a:rPr lang="it-IT" altLang="it-IT" sz="2200">
                <a:ea typeface="Twentieth Century"/>
                <a:cs typeface="Twentieth Century"/>
              </a:rPr>
              <a:t>; con la carità si annuncia e si rivela l'amore di Dio per l'uomo, si rende presente nella storia la grande verità: </a:t>
            </a:r>
            <a:br>
              <a:rPr lang="it-IT" altLang="it-IT" sz="2200">
                <a:ea typeface="Twentieth Century"/>
                <a:cs typeface="Twentieth Century"/>
              </a:rPr>
            </a:br>
            <a:r>
              <a:rPr lang="it-IT" altLang="it-IT" sz="3600" u="sng">
                <a:solidFill>
                  <a:srgbClr val="FF0000"/>
                </a:solidFill>
                <a:effectLst>
                  <a:outerShdw blurRad="38100" dist="38100" dir="2700000" algn="tl">
                    <a:srgbClr val="C0C0C0"/>
                  </a:outerShdw>
                </a:effectLst>
                <a:ea typeface="Twentieth Century"/>
                <a:cs typeface="Twentieth Century"/>
              </a:rPr>
              <a:t>Dio ci ama</a:t>
            </a:r>
          </a:p>
          <a:p>
            <a:pPr algn="ctr">
              <a:lnSpc>
                <a:spcPct val="80000"/>
              </a:lnSpc>
              <a:spcBef>
                <a:spcPts val="550"/>
              </a:spcBef>
              <a:buClrTx/>
              <a:buSzTx/>
              <a:buFontTx/>
              <a:buNone/>
            </a:pPr>
            <a:r>
              <a:rPr lang="it-IT" altLang="it-IT" sz="1200" i="1" u="sng">
                <a:solidFill>
                  <a:srgbClr val="FF0000"/>
                </a:solidFill>
                <a:ea typeface="Twentieth Century"/>
                <a:cs typeface="Twentieth Century"/>
              </a:rPr>
              <a:t>   </a:t>
            </a:r>
          </a:p>
          <a:p>
            <a:pPr algn="ctr">
              <a:lnSpc>
                <a:spcPct val="80000"/>
              </a:lnSpc>
              <a:spcBef>
                <a:spcPts val="550"/>
              </a:spcBef>
              <a:buClrTx/>
              <a:buFontTx/>
              <a:buNone/>
            </a:pPr>
            <a:r>
              <a:rPr lang="it-IT" altLang="it-IT" sz="2200" i="1">
                <a:ea typeface="Twentieth Century"/>
                <a:cs typeface="Twentieth Century"/>
              </a:rPr>
              <a:t>E per questo siamo chiamati a “favorire un’osmosi sempre più profonda fra queste tre essenziali dimensioni del mistero e della missione della Chiesa” </a:t>
            </a:r>
            <a:br>
              <a:rPr lang="it-IT" altLang="it-IT" sz="2200" i="1" u="sng">
                <a:solidFill>
                  <a:srgbClr val="FF0000"/>
                </a:solidFill>
                <a:ea typeface="Twentieth Century"/>
                <a:cs typeface="Twentieth Century"/>
              </a:rPr>
            </a:br>
            <a:r>
              <a:rPr lang="it-IT" altLang="it-IT" sz="1200" i="1" u="sng">
                <a:solidFill>
                  <a:srgbClr val="FF0000"/>
                </a:solidFill>
                <a:ea typeface="Twentieth Century"/>
                <a:cs typeface="Twentieth Century"/>
              </a:rPr>
              <a:t>   </a:t>
            </a:r>
          </a:p>
          <a:p>
            <a:pPr algn="just">
              <a:lnSpc>
                <a:spcPct val="80000"/>
              </a:lnSpc>
              <a:spcBef>
                <a:spcPts val="425"/>
              </a:spcBef>
              <a:buClrTx/>
              <a:buFontTx/>
              <a:buNone/>
            </a:pPr>
            <a:r>
              <a:rPr lang="it-IT" altLang="it-IT" sz="2000">
                <a:ea typeface="Twentieth Century"/>
                <a:cs typeface="Twentieth Century"/>
              </a:rPr>
              <a:t>S. Giovanni Paolo II</a:t>
            </a:r>
          </a:p>
          <a:p>
            <a:pPr algn="just">
              <a:lnSpc>
                <a:spcPct val="80000"/>
              </a:lnSpc>
              <a:spcBef>
                <a:spcPts val="425"/>
              </a:spcBef>
              <a:buClrTx/>
              <a:buFontTx/>
              <a:buNone/>
            </a:pPr>
            <a:r>
              <a:rPr lang="it-IT" altLang="it-IT" sz="2000">
                <a:ea typeface="Twentieth Century"/>
                <a:cs typeface="Twentieth Century"/>
              </a:rPr>
              <a:t>Udienza  per i 20 anni di Caritas Italiana  16/11/1991</a:t>
            </a:r>
          </a:p>
          <a:p>
            <a:pPr>
              <a:lnSpc>
                <a:spcPct val="80000"/>
              </a:lnSpc>
              <a:spcBef>
                <a:spcPts val="425"/>
              </a:spcBef>
              <a:buClrTx/>
              <a:buSzPct val="64000"/>
              <a:buFontTx/>
              <a:buNone/>
            </a:pPr>
            <a:endParaRPr lang="it-IT" altLang="it-IT" sz="1700">
              <a:latin typeface="Arial Nova" panose="020B0504020202020204" pitchFamily="34" charset="0"/>
              <a:ea typeface="Twentieth Century"/>
              <a:cs typeface="Twentieth Century"/>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a:extLst>
              <a:ext uri="{FF2B5EF4-FFF2-40B4-BE49-F238E27FC236}">
                <a16:creationId xmlns:a16="http://schemas.microsoft.com/office/drawing/2014/main" id="{FB1C4A55-7C9F-6F27-272A-DE28C3BD0CF0}"/>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it-IT" altLang="it-IT" sz="4400" b="1"/>
              <a:t>Dal 1° rapporto sugli EMPORI</a:t>
            </a:r>
          </a:p>
        </p:txBody>
      </p:sp>
      <p:sp>
        <p:nvSpPr>
          <p:cNvPr id="17410" name="Text Box 2">
            <a:extLst>
              <a:ext uri="{FF2B5EF4-FFF2-40B4-BE49-F238E27FC236}">
                <a16:creationId xmlns:a16="http://schemas.microsoft.com/office/drawing/2014/main" id="{6DF8079E-41BE-F06B-64F7-CBF382E2E7B0}"/>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1pPr>
            <a:lvl2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2pPr>
            <a:lvl3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a:lnSpc>
                <a:spcPct val="80000"/>
              </a:lnSpc>
              <a:spcBef>
                <a:spcPts val="625"/>
              </a:spcBef>
              <a:buClrTx/>
              <a:buFontTx/>
              <a:buNone/>
            </a:pPr>
            <a:r>
              <a:rPr lang="it-IT" altLang="it-IT" sz="2500"/>
              <a:t>	Il rapporto mette in luce </a:t>
            </a:r>
            <a:r>
              <a:rPr lang="it-IT" altLang="it-IT" sz="2500">
                <a:solidFill>
                  <a:srgbClr val="FF0000"/>
                </a:solidFill>
              </a:rPr>
              <a:t>tre punti di forza del “modello” </a:t>
            </a:r>
            <a:r>
              <a:rPr lang="it-IT" altLang="it-IT" sz="2500"/>
              <a:t>empori solidali. </a:t>
            </a:r>
          </a:p>
          <a:p>
            <a:pPr>
              <a:lnSpc>
                <a:spcPct val="80000"/>
              </a:lnSpc>
              <a:spcBef>
                <a:spcPts val="625"/>
              </a:spcBef>
              <a:buClrTx/>
              <a:buFontTx/>
              <a:buNone/>
            </a:pPr>
            <a:endParaRPr lang="it-IT" altLang="it-IT" sz="2500"/>
          </a:p>
          <a:p>
            <a:pPr>
              <a:lnSpc>
                <a:spcPct val="80000"/>
              </a:lnSpc>
              <a:spcBef>
                <a:spcPts val="625"/>
              </a:spcBef>
              <a:buClrTx/>
              <a:buFontTx/>
              <a:buNone/>
            </a:pPr>
            <a:r>
              <a:rPr lang="it-IT" altLang="it-IT" sz="2500"/>
              <a:t>	1) Il primo è il suo essere “nato dalla capacità di mettere in discussione prassi consolidate di aiuto materiale”: di fronte a persone e bisogni diversi da quelli tradizionali ci sono state “comunità capaci di scegliere alleanze inedite per costruire un servizio nuovo”. E ad attivare questa capacità “</a:t>
            </a:r>
            <a:r>
              <a:rPr lang="it-IT" altLang="it-IT" sz="2500">
                <a:solidFill>
                  <a:srgbClr val="FF0000"/>
                </a:solidFill>
              </a:rPr>
              <a:t>c’è sempre, come protagonista, un volontariato che sa costantemente cambiare e adattarsi</a:t>
            </a:r>
            <a:r>
              <a:rPr lang="it-IT" altLang="it-IT" sz="2500"/>
              <a:t>”, insieme a imprese, professionisti, associazionismo non esclusivamente sociale, scuola, fino ai privati cittadini. </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a:extLst>
              <a:ext uri="{FF2B5EF4-FFF2-40B4-BE49-F238E27FC236}">
                <a16:creationId xmlns:a16="http://schemas.microsoft.com/office/drawing/2014/main" id="{35460014-3DE8-C903-209F-35290E51A9F9}"/>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it-IT" altLang="it-IT" sz="4400" b="1"/>
              <a:t>Dal 1° rapporto sugli EMPORI</a:t>
            </a:r>
          </a:p>
        </p:txBody>
      </p:sp>
      <p:sp>
        <p:nvSpPr>
          <p:cNvPr id="18434" name="Text Box 2">
            <a:extLst>
              <a:ext uri="{FF2B5EF4-FFF2-40B4-BE49-F238E27FC236}">
                <a16:creationId xmlns:a16="http://schemas.microsoft.com/office/drawing/2014/main" id="{1EE6F2BC-8BE7-0A78-0517-07A3B352DDD4}"/>
              </a:ext>
            </a:extLst>
          </p:cNvPr>
          <p:cNvSpPr txBox="1">
            <a:spLocks noChangeArrowheads="1"/>
          </p:cNvSpPr>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1pPr>
            <a:lvl2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2pPr>
            <a:lvl3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a:lnSpc>
                <a:spcPct val="90000"/>
              </a:lnSpc>
              <a:spcBef>
                <a:spcPts val="675"/>
              </a:spcBef>
              <a:buClrTx/>
              <a:buFontTx/>
              <a:buNone/>
            </a:pPr>
            <a:r>
              <a:rPr lang="it-IT" altLang="it-IT" sz="3200"/>
              <a:t>	</a:t>
            </a:r>
            <a:r>
              <a:rPr lang="it-IT" altLang="it-IT" sz="2700"/>
              <a:t>2) Il secondo è la caratteristica degli empori di </a:t>
            </a:r>
            <a:r>
              <a:rPr lang="it-IT" altLang="it-IT" sz="2700">
                <a:solidFill>
                  <a:srgbClr val="FF0000"/>
                </a:solidFill>
              </a:rPr>
              <a:t>essere un servizio non solo “benefico”, ma anche rigoroso e competente:</a:t>
            </a:r>
            <a:r>
              <a:rPr lang="it-IT" altLang="it-IT" sz="2700"/>
              <a:t> negli iter di accesso, nei sistemi di attribuzione del punteggio, nel </a:t>
            </a:r>
            <a:r>
              <a:rPr lang="it-IT" altLang="it-IT" sz="2700">
                <a:solidFill>
                  <a:srgbClr val="FF0000"/>
                </a:solidFill>
              </a:rPr>
              <a:t>definire “patti di accompagnamento” delle persone</a:t>
            </a:r>
            <a:r>
              <a:rPr lang="it-IT" altLang="it-IT" sz="2700"/>
              <a:t>. Caratteri che li distinguono dai servizi “mordi e fuggi” di pura assistenza materiale, qualificandoli come </a:t>
            </a:r>
            <a:r>
              <a:rPr lang="it-IT" altLang="it-IT" sz="2700">
                <a:solidFill>
                  <a:srgbClr val="FF0000"/>
                </a:solidFill>
              </a:rPr>
              <a:t>tessere di percorsi più stabili di contrasto all’esclusione sociale. </a:t>
            </a:r>
          </a:p>
          <a:p>
            <a:pPr>
              <a:lnSpc>
                <a:spcPct val="90000"/>
              </a:lnSpc>
              <a:spcBef>
                <a:spcPts val="800"/>
              </a:spcBef>
              <a:buClrTx/>
              <a:buFontTx/>
              <a:buNone/>
            </a:pPr>
            <a:endParaRPr lang="it-IT" altLang="it-IT" sz="3200"/>
          </a:p>
          <a:p>
            <a:pPr>
              <a:lnSpc>
                <a:spcPct val="90000"/>
              </a:lnSpc>
              <a:spcBef>
                <a:spcPts val="800"/>
              </a:spcBef>
              <a:buClrTx/>
              <a:buFontTx/>
              <a:buNone/>
            </a:pPr>
            <a:r>
              <a:rPr lang="it-IT" altLang="it-IT" sz="3200"/>
              <a:t>	</a:t>
            </a:r>
          </a:p>
          <a:p>
            <a:pPr marL="341313" indent="-339725">
              <a:lnSpc>
                <a:spcPct val="90000"/>
              </a:lnSpc>
              <a:spcBef>
                <a:spcPts val="800"/>
              </a:spcBef>
              <a:buFont typeface="Arial" panose="020B0604020202020204" pitchFamily="34" charset="0"/>
              <a:buNone/>
            </a:pPr>
            <a:endParaRPr lang="it-IT" altLang="it-IT" sz="32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a:extLst>
              <a:ext uri="{FF2B5EF4-FFF2-40B4-BE49-F238E27FC236}">
                <a16:creationId xmlns:a16="http://schemas.microsoft.com/office/drawing/2014/main" id="{7D6223E0-BD71-5048-7FD1-771C8330F7AE}"/>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it-IT" altLang="it-IT" sz="4400" b="1"/>
              <a:t>Dal 1° rapporto sugli EMPORI</a:t>
            </a:r>
          </a:p>
        </p:txBody>
      </p:sp>
      <p:sp>
        <p:nvSpPr>
          <p:cNvPr id="19458" name="Text Box 2">
            <a:extLst>
              <a:ext uri="{FF2B5EF4-FFF2-40B4-BE49-F238E27FC236}">
                <a16:creationId xmlns:a16="http://schemas.microsoft.com/office/drawing/2014/main" id="{ECDD589C-58A8-8BAC-E865-03E762F1AF34}"/>
              </a:ext>
            </a:extLst>
          </p:cNvPr>
          <p:cNvSpPr txBox="1">
            <a:spLocks noChangeArrowheads="1"/>
          </p:cNvSpPr>
          <p:nvPr/>
        </p:nvSpPr>
        <p:spPr bwMode="auto">
          <a:xfrm>
            <a:off x="457200" y="1600200"/>
            <a:ext cx="8229600" cy="504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1pPr>
            <a:lvl2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2pPr>
            <a:lvl3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a:lnSpc>
                <a:spcPct val="80000"/>
              </a:lnSpc>
              <a:spcBef>
                <a:spcPts val="625"/>
              </a:spcBef>
              <a:buClrTx/>
              <a:buFontTx/>
              <a:buNone/>
            </a:pPr>
            <a:r>
              <a:rPr lang="it-IT" altLang="it-IT" sz="2200"/>
              <a:t>	</a:t>
            </a:r>
            <a:r>
              <a:rPr lang="it-IT" altLang="it-IT" sz="2500"/>
              <a:t>3) </a:t>
            </a:r>
            <a:r>
              <a:rPr lang="it-IT" altLang="it-IT" sz="2500">
                <a:solidFill>
                  <a:srgbClr val="FF0000"/>
                </a:solidFill>
              </a:rPr>
              <a:t>Gli empori infine costituiscono il “terminale di un sistema che provvede all’aiuto materiale nell’ambito di interventi fortemente relazionali e promozionali. Al collegamento pressoché costante ad un servizio di ascolto, si aggiungono le proposte di laboratori, percorsi formativi e culturali, non di rado aperti a tutta la cittadinanza</a:t>
            </a:r>
            <a:r>
              <a:rPr lang="it-IT" altLang="it-IT" sz="2500"/>
              <a:t>: dalla cucina con gli avanzi alla gestione del bilancio familiare; dal risparmio energetico al piccolo artigianato; dalle riparazioni al cucito e al bricolage; fino al sostegno allo studio e all’educazione alimentare di cui beneficiano - anche in termini di possibilità di riscatto - soprattutto i bambini”.</a:t>
            </a:r>
          </a:p>
          <a:p>
            <a:pPr>
              <a:lnSpc>
                <a:spcPct val="80000"/>
              </a:lnSpc>
              <a:spcBef>
                <a:spcPts val="550"/>
              </a:spcBef>
              <a:buClrTx/>
              <a:buFontTx/>
              <a:buNone/>
            </a:pPr>
            <a:endParaRPr lang="it-IT" altLang="it-IT" sz="2200"/>
          </a:p>
          <a:p>
            <a:pPr>
              <a:lnSpc>
                <a:spcPct val="80000"/>
              </a:lnSpc>
              <a:spcBef>
                <a:spcPts val="550"/>
              </a:spcBef>
              <a:buClrTx/>
              <a:buFontTx/>
              <a:buNone/>
            </a:pPr>
            <a:r>
              <a:rPr lang="it-IT" altLang="it-IT" sz="2200"/>
              <a:t>	 </a:t>
            </a:r>
            <a:r>
              <a:rPr lang="it-IT" altLang="it-IT" sz="2200" i="1"/>
              <a:t>Empori solidali in Italia: servizi competenti a contrasto delle povertà</a:t>
            </a:r>
          </a:p>
          <a:p>
            <a:pPr>
              <a:lnSpc>
                <a:spcPct val="80000"/>
              </a:lnSpc>
              <a:spcBef>
                <a:spcPts val="550"/>
              </a:spcBef>
              <a:buClrTx/>
              <a:buFontTx/>
              <a:buNone/>
            </a:pPr>
            <a:r>
              <a:rPr lang="it-IT" altLang="it-IT" sz="2200" i="1"/>
              <a:t>	Roma, 5 dicembre 2018 – XXXIII Giornata internazionale del volontariato</a:t>
            </a:r>
          </a:p>
          <a:p>
            <a:pPr>
              <a:lnSpc>
                <a:spcPct val="80000"/>
              </a:lnSpc>
              <a:spcBef>
                <a:spcPts val="550"/>
              </a:spcBef>
              <a:buClrTx/>
              <a:buFontTx/>
              <a:buNone/>
            </a:pPr>
            <a:endParaRPr lang="it-IT" altLang="it-IT" sz="2200" i="1"/>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a:extLst>
              <a:ext uri="{FF2B5EF4-FFF2-40B4-BE49-F238E27FC236}">
                <a16:creationId xmlns:a16="http://schemas.microsoft.com/office/drawing/2014/main" id="{42EB5188-1F3B-0509-B41E-1EE6E188FC6B}"/>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it-IT" altLang="it-IT" sz="4400" b="1"/>
              <a:t>Domande per riflettere</a:t>
            </a:r>
          </a:p>
        </p:txBody>
      </p:sp>
      <p:sp>
        <p:nvSpPr>
          <p:cNvPr id="20482" name="Text Box 2">
            <a:extLst>
              <a:ext uri="{FF2B5EF4-FFF2-40B4-BE49-F238E27FC236}">
                <a16:creationId xmlns:a16="http://schemas.microsoft.com/office/drawing/2014/main" id="{6DE48B2B-E199-4897-0ED9-BB19BC2C8121}"/>
              </a:ext>
            </a:extLst>
          </p:cNvPr>
          <p:cNvSpPr txBox="1">
            <a:spLocks noChangeArrowheads="1"/>
          </p:cNvSpPr>
          <p:nvPr/>
        </p:nvSpPr>
        <p:spPr bwMode="auto">
          <a:xfrm>
            <a:off x="457200" y="1600200"/>
            <a:ext cx="8229600" cy="5043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512763" indent="-512763">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rgbClr val="000000"/>
                </a:solidFill>
                <a:latin typeface="Calibri" panose="020F0502020204030204" pitchFamily="34" charset="0"/>
                <a:ea typeface="Microsoft YaHei" panose="020B0503020204020204" pitchFamily="34" charset="-122"/>
              </a:defRPr>
            </a:lvl1pPr>
            <a:lvl2pPr>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rgbClr val="000000"/>
                </a:solidFill>
                <a:latin typeface="Calibri" panose="020F0502020204030204" pitchFamily="34" charset="0"/>
                <a:ea typeface="Microsoft YaHei" panose="020B0503020204020204" pitchFamily="34" charset="-122"/>
              </a:defRPr>
            </a:lvl2pPr>
            <a:lvl3pPr>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rgbClr val="000000"/>
                </a:solidFill>
                <a:latin typeface="Calibri" panose="020F0502020204030204" pitchFamily="34" charset="0"/>
                <a:ea typeface="Microsoft YaHei" panose="020B0503020204020204" pitchFamily="34" charset="-122"/>
              </a:defRPr>
            </a:lvl3pPr>
            <a:lvl4pPr>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rgbClr val="000000"/>
                </a:solidFill>
                <a:latin typeface="Calibri" panose="020F0502020204030204" pitchFamily="34" charset="0"/>
                <a:ea typeface="Microsoft YaHei" panose="020B0503020204020204" pitchFamily="34" charset="-122"/>
              </a:defRPr>
            </a:lvl4pPr>
            <a:lvl5pPr>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1082675" algn="l"/>
                <a:tab pos="1997075" algn="l"/>
                <a:tab pos="2911475" algn="l"/>
                <a:tab pos="3825875" algn="l"/>
                <a:tab pos="4740275" algn="l"/>
                <a:tab pos="5654675" algn="l"/>
                <a:tab pos="6569075" algn="l"/>
                <a:tab pos="7483475" algn="l"/>
                <a:tab pos="8397875" algn="l"/>
                <a:tab pos="9312275" algn="l"/>
                <a:tab pos="10226675" algn="l"/>
              </a:tabLst>
              <a:defRPr>
                <a:solidFill>
                  <a:srgbClr val="000000"/>
                </a:solidFill>
                <a:latin typeface="Calibri" panose="020F0502020204030204" pitchFamily="34" charset="0"/>
                <a:ea typeface="Microsoft YaHei" panose="020B0503020204020204" pitchFamily="34" charset="-122"/>
              </a:defRPr>
            </a:lvl9pPr>
          </a:lstStyle>
          <a:p>
            <a:pPr>
              <a:spcBef>
                <a:spcPts val="625"/>
              </a:spcBef>
              <a:buFont typeface="Times New Roman" panose="02020603050405020304" pitchFamily="18" charset="0"/>
              <a:buAutoNum type="arabicParenR"/>
            </a:pPr>
            <a:r>
              <a:rPr lang="it-IT" altLang="it-IT" sz="2500"/>
              <a:t>In che modo in nostro emporio promuove la testimonianza di carità della comunità ecclesiale?</a:t>
            </a:r>
          </a:p>
          <a:p>
            <a:pPr>
              <a:spcBef>
                <a:spcPts val="625"/>
              </a:spcBef>
              <a:buFont typeface="Times New Roman" panose="02020603050405020304" pitchFamily="18" charset="0"/>
              <a:buAutoNum type="arabicParenR"/>
            </a:pPr>
            <a:r>
              <a:rPr lang="it-IT" altLang="it-IT" sz="2500"/>
              <a:t>Quanto assolve la prevalente funzione pedagogica che caratterizza l’agire della Caritas?</a:t>
            </a:r>
          </a:p>
          <a:p>
            <a:pPr>
              <a:spcBef>
                <a:spcPts val="625"/>
              </a:spcBef>
              <a:buFont typeface="Times New Roman" panose="02020603050405020304" pitchFamily="18" charset="0"/>
              <a:buAutoNum type="arabicParenR"/>
            </a:pPr>
            <a:r>
              <a:rPr lang="it-IT" altLang="it-IT" sz="2500"/>
              <a:t>E’ strumento pastorale di sensibilizzazione sul territorio?</a:t>
            </a:r>
          </a:p>
          <a:p>
            <a:pPr>
              <a:spcBef>
                <a:spcPts val="625"/>
              </a:spcBef>
              <a:buFont typeface="Times New Roman" panose="02020603050405020304" pitchFamily="18" charset="0"/>
              <a:buAutoNum type="arabicParenR"/>
            </a:pPr>
            <a:r>
              <a:rPr lang="it-IT" altLang="it-IT" sz="2500"/>
              <a:t>Qual è il coinvolgimento attivo della rete ecclesiale?</a:t>
            </a:r>
          </a:p>
          <a:p>
            <a:pPr>
              <a:spcBef>
                <a:spcPts val="625"/>
              </a:spcBef>
              <a:buFont typeface="Times New Roman" panose="02020603050405020304" pitchFamily="18" charset="0"/>
              <a:buAutoNum type="arabicParenR"/>
            </a:pPr>
            <a:r>
              <a:rPr lang="it-IT" altLang="it-IT" sz="2500"/>
              <a:t>In che misura supera la cultura assistenzialistica favorendo quella dell’incontro e della promozione umana?</a:t>
            </a:r>
          </a:p>
          <a:p>
            <a:pPr>
              <a:spcBef>
                <a:spcPts val="625"/>
              </a:spcBef>
              <a:buFont typeface="Times New Roman" panose="02020603050405020304" pitchFamily="18" charset="0"/>
              <a:buAutoNum type="arabicParenR"/>
            </a:pPr>
            <a:r>
              <a:rPr lang="it-IT" altLang="it-IT" sz="2500"/>
              <a:t>Che rapporti ha con i Centri di Ascolto Caritas?</a:t>
            </a:r>
          </a:p>
          <a:p>
            <a:pPr>
              <a:spcBef>
                <a:spcPts val="625"/>
              </a:spcBef>
            </a:pPr>
            <a:endParaRPr lang="it-IT" altLang="it-IT" sz="250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A883AFB6-4CEB-244E-0B59-D0CF5777037F}"/>
              </a:ext>
            </a:extLst>
          </p:cNvPr>
          <p:cNvSpPr txBox="1">
            <a:spLocks noChangeArrowheads="1"/>
          </p:cNvSpPr>
          <p:nvPr/>
        </p:nvSpPr>
        <p:spPr bwMode="auto">
          <a:xfrm>
            <a:off x="500063" y="1500188"/>
            <a:ext cx="8245475" cy="5043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9pPr>
          </a:lstStyle>
          <a:p>
            <a:pPr algn="just">
              <a:spcBef>
                <a:spcPts val="700"/>
              </a:spcBef>
            </a:pPr>
            <a:r>
              <a:rPr lang="it-IT" altLang="it-IT" sz="3600"/>
              <a:t>Padre nostro che sei nei cieli sia santificato il Tuo nome venga il Tuo Regno sia fatta la Tua volontà come in cielo così in terra. </a:t>
            </a:r>
            <a:r>
              <a:rPr lang="it-IT" altLang="it-IT" sz="3600">
                <a:solidFill>
                  <a:srgbClr val="FF3333"/>
                </a:solidFill>
              </a:rPr>
              <a:t>Dacci oggi il nostro pane quotidiano</a:t>
            </a:r>
            <a:r>
              <a:rPr lang="it-IT" altLang="it-IT" sz="3600"/>
              <a:t> rimetti a noi i nostri debiti come noi li rimettiamo ai nostri debitori e non abbandonarci alla tentazione ma liberaci dal male.</a:t>
            </a:r>
          </a:p>
          <a:p>
            <a:pPr algn="just">
              <a:spcBef>
                <a:spcPts val="700"/>
              </a:spcBef>
            </a:pPr>
            <a:r>
              <a:rPr lang="it-IT" altLang="it-IT" sz="3600"/>
              <a:t>Amen</a:t>
            </a:r>
          </a:p>
        </p:txBody>
      </p:sp>
      <p:sp>
        <p:nvSpPr>
          <p:cNvPr id="4098" name="Text Box 2">
            <a:extLst>
              <a:ext uri="{FF2B5EF4-FFF2-40B4-BE49-F238E27FC236}">
                <a16:creationId xmlns:a16="http://schemas.microsoft.com/office/drawing/2014/main" id="{A8C9A606-3C0E-D0A6-78E2-D47DCF0C6825}"/>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buClrTx/>
              <a:buFontTx/>
              <a:buNone/>
            </a:pPr>
            <a:r>
              <a:rPr lang="it-IT" altLang="it-IT" sz="4400" b="1"/>
              <a:t>Preghiera iniziale</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D4794AA-5CFD-FAFB-FF43-621A9AD810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375" y="1331913"/>
            <a:ext cx="2765425" cy="5179731"/>
          </a:xfrm>
          <a:prstGeom prst="rect">
            <a:avLst/>
          </a:prstGeom>
        </p:spPr>
      </p:pic>
      <p:sp>
        <p:nvSpPr>
          <p:cNvPr id="21505" name="Text Box 1">
            <a:extLst>
              <a:ext uri="{FF2B5EF4-FFF2-40B4-BE49-F238E27FC236}">
                <a16:creationId xmlns:a16="http://schemas.microsoft.com/office/drawing/2014/main" id="{641E5801-707D-ECFB-335E-FDD5E8DB5FDB}"/>
              </a:ext>
            </a:extLst>
          </p:cNvPr>
          <p:cNvSpPr txBox="1">
            <a:spLocks noChangeArrowheads="1"/>
          </p:cNvSpPr>
          <p:nvPr/>
        </p:nvSpPr>
        <p:spPr bwMode="auto">
          <a:xfrm>
            <a:off x="457200" y="16668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r>
              <a:rPr lang="it-IT" altLang="it-IT" b="1" dirty="0"/>
              <a:t>La Carità (</a:t>
            </a:r>
            <a:r>
              <a:rPr lang="it-IT" altLang="it-IT" b="1" dirty="0" err="1"/>
              <a:t>Karitas</a:t>
            </a:r>
            <a:r>
              <a:rPr lang="it-IT" altLang="it-IT" b="1" dirty="0"/>
              <a:t>) è un affresco (120x55 cm) di Giotto, databile al 1306 circa e facente parte del ciclo della Cappella degli Scrovegni a Padova.</a:t>
            </a:r>
          </a:p>
        </p:txBody>
      </p:sp>
      <p:pic>
        <p:nvPicPr>
          <p:cNvPr id="21506" name="Picture 2">
            <a:extLst>
              <a:ext uri="{FF2B5EF4-FFF2-40B4-BE49-F238E27FC236}">
                <a16:creationId xmlns:a16="http://schemas.microsoft.com/office/drawing/2014/main" id="{7820D4DF-488C-4E9E-4F7C-6A4BEBA8DF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331913"/>
            <a:ext cx="2765425" cy="5111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7" name="Picture 3">
            <a:extLst>
              <a:ext uri="{FF2B5EF4-FFF2-40B4-BE49-F238E27FC236}">
                <a16:creationId xmlns:a16="http://schemas.microsoft.com/office/drawing/2014/main" id="{B9872EE9-F934-250F-F9E4-DEBCA7601D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375" y="1331913"/>
            <a:ext cx="2765425" cy="5111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1507"/>
                                        </p:tgtEl>
                                        <p:attrNameLst>
                                          <p:attrName>style.visibility</p:attrName>
                                        </p:attrNameLst>
                                      </p:cBhvr>
                                      <p:to>
                                        <p:strVal val="visible"/>
                                      </p:to>
                                    </p:set>
                                    <p:anim calcmode="lin" valueType="num">
                                      <p:cBhvr>
                                        <p:cTn id="14" dur="500" fill="hold"/>
                                        <p:tgtEl>
                                          <p:spTgt spid="21507"/>
                                        </p:tgtEl>
                                        <p:attrNameLst>
                                          <p:attrName>ppt_w</p:attrName>
                                        </p:attrNameLst>
                                      </p:cBhvr>
                                      <p:tavLst>
                                        <p:tav tm="0">
                                          <p:val>
                                            <p:fltVal val="0"/>
                                          </p:val>
                                        </p:tav>
                                        <p:tav tm="100000">
                                          <p:val>
                                            <p:strVal val="#ppt_w"/>
                                          </p:val>
                                        </p:tav>
                                      </p:tavLst>
                                    </p:anim>
                                    <p:anim calcmode="lin" valueType="num">
                                      <p:cBhvr>
                                        <p:cTn id="15" dur="500" fill="hold"/>
                                        <p:tgtEl>
                                          <p:spTgt spid="21507"/>
                                        </p:tgtEl>
                                        <p:attrNameLst>
                                          <p:attrName>ppt_h</p:attrName>
                                        </p:attrNameLst>
                                      </p:cBhvr>
                                      <p:tavLst>
                                        <p:tav tm="0">
                                          <p:val>
                                            <p:fltVal val="0"/>
                                          </p:val>
                                        </p:tav>
                                        <p:tav tm="100000">
                                          <p:val>
                                            <p:strVal val="#ppt_h"/>
                                          </p:val>
                                        </p:tav>
                                      </p:tavLst>
                                    </p:anim>
                                    <p:animEffect transition="in" filter="fade">
                                      <p:cBhvr>
                                        <p:cTn id="16"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a:extLst>
              <a:ext uri="{FF2B5EF4-FFF2-40B4-BE49-F238E27FC236}">
                <a16:creationId xmlns:a16="http://schemas.microsoft.com/office/drawing/2014/main" id="{AA1E8C73-6CDE-C824-3966-AACA78E7BB58}"/>
              </a:ext>
            </a:extLst>
          </p:cNvPr>
          <p:cNvSpPr txBox="1">
            <a:spLocks noChangeArrowheads="1"/>
          </p:cNvSpPr>
          <p:nvPr/>
        </p:nvSpPr>
        <p:spPr bwMode="auto">
          <a:xfrm>
            <a:off x="457200" y="274638"/>
            <a:ext cx="8229600" cy="418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pPr algn="ctr"/>
            <a:r>
              <a:rPr lang="it-IT" altLang="it-IT" sz="2500" b="1" dirty="0"/>
              <a:t>Dal Vangelo secondo Matteo   14,13-21</a:t>
            </a:r>
          </a:p>
        </p:txBody>
      </p:sp>
      <p:sp>
        <p:nvSpPr>
          <p:cNvPr id="22530" name="Text Box 2">
            <a:extLst>
              <a:ext uri="{FF2B5EF4-FFF2-40B4-BE49-F238E27FC236}">
                <a16:creationId xmlns:a16="http://schemas.microsoft.com/office/drawing/2014/main" id="{6136BE32-F154-0A2F-87A4-91CB272D889A}"/>
              </a:ext>
            </a:extLst>
          </p:cNvPr>
          <p:cNvSpPr txBox="1">
            <a:spLocks noChangeArrowheads="1"/>
          </p:cNvSpPr>
          <p:nvPr/>
        </p:nvSpPr>
        <p:spPr bwMode="auto">
          <a:xfrm>
            <a:off x="457200" y="836712"/>
            <a:ext cx="8229600" cy="574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9pPr>
          </a:lstStyle>
          <a:p>
            <a:pPr>
              <a:spcBef>
                <a:spcPts val="625"/>
              </a:spcBef>
            </a:pPr>
            <a:r>
              <a:rPr lang="it-IT" altLang="it-IT" sz="2200" dirty="0"/>
              <a:t>In quel tempo, avendo udito [della morte di Giovanni Battista], Gesù partì di là su una barca e si ritirò in un luogo deserto, in disparte.</a:t>
            </a:r>
          </a:p>
          <a:p>
            <a:pPr>
              <a:spcBef>
                <a:spcPts val="625"/>
              </a:spcBef>
            </a:pPr>
            <a:r>
              <a:rPr lang="it-IT" altLang="it-IT" sz="2200" dirty="0"/>
              <a:t>Ma le folle, avendolo saputo, lo seguirono a piedi dalle città. Sceso dalla barca, egli vide una grande folla, </a:t>
            </a:r>
            <a:r>
              <a:rPr lang="it-IT" altLang="it-IT" sz="2200" b="1" dirty="0"/>
              <a:t>sentì compassione </a:t>
            </a:r>
            <a:r>
              <a:rPr lang="it-IT" altLang="it-IT" sz="2200" dirty="0"/>
              <a:t>per loro e guarì i loro malati.</a:t>
            </a:r>
          </a:p>
          <a:p>
            <a:pPr>
              <a:spcBef>
                <a:spcPts val="625"/>
              </a:spcBef>
            </a:pPr>
            <a:r>
              <a:rPr lang="it-IT" altLang="it-IT" sz="2200" dirty="0"/>
              <a:t>Sul far della sera, gli si avvicinarono i discepoli e gli dissero: «Il luogo è deserto ed è ormai tardi; congeda la folla perché vada nei villaggi a comprarsi da mangiare». Ma Gesù disse loro: «Non occorre che vadano; </a:t>
            </a:r>
            <a:r>
              <a:rPr lang="it-IT" altLang="it-IT" sz="2200" b="1" dirty="0"/>
              <a:t>voi stessi date loro da mangiare</a:t>
            </a:r>
            <a:r>
              <a:rPr lang="it-IT" altLang="it-IT" sz="2200" dirty="0"/>
              <a:t>». Gli risposero: «Qui non abbiamo altro che cinque pani e due pesci!». Ed egli disse: «Portatemeli qui». E, dopo aver ordinato alla folla di sedersi sull’erba, prese i cinque pani e i due pesci, alzò gli occhi al cielo, recitò la benedizione, spezzò i pani e li diede ai discepoli, e i discepoli alla folla.</a:t>
            </a:r>
          </a:p>
          <a:p>
            <a:pPr>
              <a:spcBef>
                <a:spcPts val="625"/>
              </a:spcBef>
            </a:pPr>
            <a:r>
              <a:rPr lang="it-IT" altLang="it-IT" sz="2200" b="1" dirty="0"/>
              <a:t>Tutti mangiarono a sazietà, e portarono via i pezzi avanzati: dodici ceste piene</a:t>
            </a:r>
            <a:r>
              <a:rPr lang="it-IT" altLang="it-IT" sz="2200" dirty="0"/>
              <a:t>. Quelli che avevano mangiato erano circa cinquemila uomini, senza contare le donne e i bambini.</a:t>
            </a:r>
          </a:p>
          <a:p>
            <a:pPr>
              <a:spcBef>
                <a:spcPts val="625"/>
              </a:spcBef>
            </a:pPr>
            <a:endParaRPr lang="it-IT" altLang="it-IT" sz="2000" dirty="0"/>
          </a:p>
          <a:p>
            <a:pPr>
              <a:spcBef>
                <a:spcPts val="625"/>
              </a:spcBef>
            </a:pPr>
            <a:endParaRPr lang="it-IT" altLang="it-IT" sz="2000" dirty="0"/>
          </a:p>
          <a:p>
            <a:pPr>
              <a:spcBef>
                <a:spcPts val="625"/>
              </a:spcBef>
            </a:pPr>
            <a:endParaRPr lang="it-IT" altLang="it-IT" sz="2500" dirty="0"/>
          </a:p>
          <a:p>
            <a:pPr>
              <a:spcBef>
                <a:spcPts val="625"/>
              </a:spcBef>
            </a:pPr>
            <a:endParaRPr lang="it-IT" altLang="it-IT" sz="2500" dirty="0"/>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a:extLst>
              <a:ext uri="{FF2B5EF4-FFF2-40B4-BE49-F238E27FC236}">
                <a16:creationId xmlns:a16="http://schemas.microsoft.com/office/drawing/2014/main" id="{09B3B715-711F-E108-58EA-79416C06FE13}"/>
              </a:ext>
            </a:extLst>
          </p:cNvPr>
          <p:cNvSpPr txBox="1">
            <a:spLocks noChangeArrowheads="1"/>
          </p:cNvSpPr>
          <p:nvPr/>
        </p:nvSpPr>
        <p:spPr bwMode="auto">
          <a:xfrm>
            <a:off x="457200" y="2052638"/>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a:spcBef>
                <a:spcPts val="800"/>
              </a:spcBef>
              <a:buClrTx/>
              <a:buFontTx/>
              <a:buNone/>
            </a:pPr>
            <a:endParaRPr lang="it-IT" altLang="it-IT" sz="3200"/>
          </a:p>
          <a:p>
            <a:pPr>
              <a:spcBef>
                <a:spcPts val="800"/>
              </a:spcBef>
              <a:buClrTx/>
              <a:buFontTx/>
              <a:buNone/>
            </a:pPr>
            <a:endParaRPr lang="it-IT" altLang="it-IT" sz="3200"/>
          </a:p>
          <a:p>
            <a:pPr algn="ctr">
              <a:spcBef>
                <a:spcPts val="800"/>
              </a:spcBef>
              <a:buClrTx/>
              <a:buFontTx/>
              <a:buNone/>
            </a:pPr>
            <a:r>
              <a:rPr lang="it-IT" altLang="it-IT" sz="4400" b="1"/>
              <a:t>EMPORIO e CARITAS </a:t>
            </a:r>
          </a:p>
          <a:p>
            <a:pPr algn="ctr">
              <a:spcBef>
                <a:spcPts val="800"/>
              </a:spcBef>
              <a:buClrTx/>
              <a:buFontTx/>
              <a:buNone/>
            </a:pPr>
            <a:r>
              <a:rPr lang="it-IT" altLang="it-IT" sz="4400" i="1"/>
              <a:t>Spunti  per il discernimento</a:t>
            </a:r>
            <a:br>
              <a:rPr lang="it-IT" altLang="it-IT" sz="4400" i="1"/>
            </a:br>
            <a:br>
              <a:rPr lang="it-IT" altLang="it-IT" sz="4400" i="1"/>
            </a:br>
            <a:r>
              <a:rPr lang="it-IT" altLang="it-IT" sz="2800" i="1"/>
              <a:t>Altavilla – 15 ottobre 2022</a:t>
            </a:r>
            <a:r>
              <a:rPr lang="it-IT" altLang="it-IT" sz="4400" i="1"/>
              <a:t>  </a:t>
            </a:r>
          </a:p>
        </p:txBody>
      </p:sp>
      <p:pic>
        <p:nvPicPr>
          <p:cNvPr id="24578" name="Picture 2">
            <a:extLst>
              <a:ext uri="{FF2B5EF4-FFF2-40B4-BE49-F238E27FC236}">
                <a16:creationId xmlns:a16="http://schemas.microsoft.com/office/drawing/2014/main" id="{123F9F97-6076-9C72-CAD6-266411ACC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388" y="623888"/>
            <a:ext cx="3643312" cy="2005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4579" name="Picture 3">
            <a:extLst>
              <a:ext uri="{FF2B5EF4-FFF2-40B4-BE49-F238E27FC236}">
                <a16:creationId xmlns:a16="http://schemas.microsoft.com/office/drawing/2014/main" id="{4D94A390-AAFE-E955-DB4F-469CBFA32A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613" y="647700"/>
            <a:ext cx="2022475"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a:extLst>
              <a:ext uri="{FF2B5EF4-FFF2-40B4-BE49-F238E27FC236}">
                <a16:creationId xmlns:a16="http://schemas.microsoft.com/office/drawing/2014/main" id="{33CB4C27-DF2B-BF61-DFA5-25574F440112}"/>
              </a:ext>
            </a:extLst>
          </p:cNvPr>
          <p:cNvSpPr txBox="1">
            <a:spLocks noChangeArrowheads="1"/>
          </p:cNvSpPr>
          <p:nvPr/>
        </p:nvSpPr>
        <p:spPr bwMode="auto">
          <a:xfrm>
            <a:off x="500063" y="1789113"/>
            <a:ext cx="8245475" cy="5043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9pPr>
          </a:lstStyle>
          <a:p>
            <a:pPr algn="just">
              <a:spcBef>
                <a:spcPts val="700"/>
              </a:spcBef>
            </a:pPr>
            <a:r>
              <a:rPr lang="it-IT" altLang="it-IT" sz="3200" dirty="0"/>
              <a:t>Se anche parlassi le lingue degli uomini e degli angeli, ma non avessi la carità, sarei un bronzo risonante o un cembalo che tintinna.</a:t>
            </a:r>
          </a:p>
          <a:p>
            <a:pPr algn="just">
              <a:spcBef>
                <a:spcPts val="700"/>
              </a:spcBef>
            </a:pPr>
            <a:endParaRPr lang="it-IT" altLang="it-IT" sz="3600" dirty="0"/>
          </a:p>
          <a:p>
            <a:pPr algn="just">
              <a:spcBef>
                <a:spcPts val="700"/>
              </a:spcBef>
            </a:pPr>
            <a:r>
              <a:rPr lang="it-IT" altLang="it-IT" sz="3200" dirty="0">
                <a:solidFill>
                  <a:srgbClr val="FF3333"/>
                </a:solidFill>
              </a:rPr>
              <a:t>Se avessi il dono della profezia e conoscessi tutti i misteri e tutta la scienza e avessi tutta la fede in modo da spostare le montagne, ma non avessi la carità, non sarei nulla.</a:t>
            </a:r>
          </a:p>
        </p:txBody>
      </p:sp>
      <p:sp>
        <p:nvSpPr>
          <p:cNvPr id="5122" name="Text Box 2">
            <a:extLst>
              <a:ext uri="{FF2B5EF4-FFF2-40B4-BE49-F238E27FC236}">
                <a16:creationId xmlns:a16="http://schemas.microsoft.com/office/drawing/2014/main" id="{4C3739BB-7631-C153-6355-DE31D401DF36}"/>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r>
              <a:rPr lang="it-IT" altLang="it-IT" sz="4400" b="1"/>
              <a:t>Inno alla carità </a:t>
            </a:r>
            <a:r>
              <a:rPr lang="it-IT" altLang="it-IT" b="1"/>
              <a:t>(Prima lettera ai Corinzi) di San Paolo di Tarso</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294F43D8-D916-31CC-FB78-E92CBBF55EBE}"/>
              </a:ext>
            </a:extLst>
          </p:cNvPr>
          <p:cNvSpPr txBox="1">
            <a:spLocks noChangeArrowheads="1"/>
          </p:cNvSpPr>
          <p:nvPr/>
        </p:nvSpPr>
        <p:spPr bwMode="auto">
          <a:xfrm>
            <a:off x="501650" y="1789113"/>
            <a:ext cx="8245475" cy="5043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9pPr>
          </a:lstStyle>
          <a:p>
            <a:pPr algn="just">
              <a:spcBef>
                <a:spcPts val="700"/>
              </a:spcBef>
            </a:pPr>
            <a:r>
              <a:rPr lang="it-IT" altLang="it-IT" sz="3200"/>
              <a:t>Se distribuissi tutti i miei beni per nutrire i poveri, se dessi il mio corpo per essere arso,</a:t>
            </a:r>
          </a:p>
          <a:p>
            <a:pPr algn="just">
              <a:spcBef>
                <a:spcPts val="700"/>
              </a:spcBef>
            </a:pPr>
            <a:r>
              <a:rPr lang="it-IT" altLang="it-IT" sz="3200"/>
              <a:t>e non avessi la carità, non mi gioverebbe a nulla.</a:t>
            </a:r>
          </a:p>
          <a:p>
            <a:pPr algn="just">
              <a:spcBef>
                <a:spcPts val="700"/>
              </a:spcBef>
            </a:pPr>
            <a:endParaRPr lang="it-IT" altLang="it-IT" sz="3600"/>
          </a:p>
          <a:p>
            <a:pPr algn="just">
              <a:spcBef>
                <a:spcPts val="700"/>
              </a:spcBef>
            </a:pPr>
            <a:r>
              <a:rPr lang="it-IT" altLang="it-IT" sz="3200">
                <a:solidFill>
                  <a:srgbClr val="FF3333"/>
                </a:solidFill>
              </a:rPr>
              <a:t>La carità è paziente, è benigna la carità;</a:t>
            </a:r>
          </a:p>
        </p:txBody>
      </p:sp>
      <p:sp>
        <p:nvSpPr>
          <p:cNvPr id="6146" name="Text Box 2">
            <a:extLst>
              <a:ext uri="{FF2B5EF4-FFF2-40B4-BE49-F238E27FC236}">
                <a16:creationId xmlns:a16="http://schemas.microsoft.com/office/drawing/2014/main" id="{CE1F6B29-DE5E-956D-529C-CCF8FF284109}"/>
              </a:ext>
            </a:extLst>
          </p:cNvPr>
          <p:cNvSpPr txBox="1">
            <a:spLocks noChangeArrowheads="1"/>
          </p:cNvSpPr>
          <p:nvPr/>
        </p:nvSpPr>
        <p:spPr bwMode="auto">
          <a:xfrm>
            <a:off x="458788"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r>
              <a:rPr lang="it-IT" altLang="it-IT" sz="4400" b="1"/>
              <a:t>Inno alla carità </a:t>
            </a:r>
            <a:r>
              <a:rPr lang="it-IT" altLang="it-IT" b="1"/>
              <a:t>(Prima lettera ai Corinzi) di San Paolo di Tarso</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2312C877-5719-AB44-37A3-673E9CC64A6E}"/>
              </a:ext>
            </a:extLst>
          </p:cNvPr>
          <p:cNvSpPr txBox="1">
            <a:spLocks noChangeArrowheads="1"/>
          </p:cNvSpPr>
          <p:nvPr/>
        </p:nvSpPr>
        <p:spPr bwMode="auto">
          <a:xfrm>
            <a:off x="501650" y="2293938"/>
            <a:ext cx="8245475" cy="310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170" name="Text Box 2">
            <a:extLst>
              <a:ext uri="{FF2B5EF4-FFF2-40B4-BE49-F238E27FC236}">
                <a16:creationId xmlns:a16="http://schemas.microsoft.com/office/drawing/2014/main" id="{37FD27EC-B977-053A-F7ED-C564A5172234}"/>
              </a:ext>
            </a:extLst>
          </p:cNvPr>
          <p:cNvSpPr txBox="1">
            <a:spLocks noChangeArrowheads="1"/>
          </p:cNvSpPr>
          <p:nvPr/>
        </p:nvSpPr>
        <p:spPr bwMode="auto">
          <a:xfrm>
            <a:off x="458788" y="2762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r>
              <a:rPr lang="it-IT" altLang="it-IT" sz="4400" b="1"/>
              <a:t>Inno alla carità </a:t>
            </a:r>
            <a:r>
              <a:rPr lang="it-IT" altLang="it-IT" b="1"/>
              <a:t>(Prima lettera ai Corinzi) di San Paolo di Tarso</a:t>
            </a:r>
          </a:p>
        </p:txBody>
      </p:sp>
      <p:sp>
        <p:nvSpPr>
          <p:cNvPr id="7171" name="Text Box 3">
            <a:extLst>
              <a:ext uri="{FF2B5EF4-FFF2-40B4-BE49-F238E27FC236}">
                <a16:creationId xmlns:a16="http://schemas.microsoft.com/office/drawing/2014/main" id="{C6B053C5-98B6-8E5B-9C8D-A3BB57FBDC07}"/>
              </a:ext>
            </a:extLst>
          </p:cNvPr>
          <p:cNvSpPr txBox="1">
            <a:spLocks noChangeArrowheads="1"/>
          </p:cNvSpPr>
          <p:nvPr/>
        </p:nvSpPr>
        <p:spPr bwMode="auto">
          <a:xfrm>
            <a:off x="501650" y="1419225"/>
            <a:ext cx="8245475" cy="543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9pPr>
          </a:lstStyle>
          <a:p>
            <a:pPr algn="just">
              <a:spcBef>
                <a:spcPts val="700"/>
              </a:spcBef>
            </a:pPr>
            <a:r>
              <a:rPr lang="it-IT" altLang="it-IT" sz="1000"/>
              <a:t>   </a:t>
            </a:r>
          </a:p>
          <a:p>
            <a:pPr algn="just">
              <a:spcBef>
                <a:spcPts val="700"/>
              </a:spcBef>
            </a:pPr>
            <a:r>
              <a:rPr lang="it-IT" altLang="it-IT" sz="3200"/>
              <a:t>la carità non invidia, non si vanta, non si gonfia, non manca di rispetto, non cerca il proprio interesse, non si adira, non tiene conto del male ricevuto, ma si compiace della verità;</a:t>
            </a:r>
          </a:p>
          <a:p>
            <a:pPr algn="just">
              <a:spcBef>
                <a:spcPts val="700"/>
              </a:spcBef>
            </a:pPr>
            <a:r>
              <a:rPr lang="it-IT" altLang="it-IT" sz="1000"/>
              <a:t>   </a:t>
            </a:r>
          </a:p>
          <a:p>
            <a:pPr algn="just">
              <a:spcBef>
                <a:spcPts val="700"/>
              </a:spcBef>
            </a:pPr>
            <a:r>
              <a:rPr lang="it-IT" altLang="it-IT" sz="3200">
                <a:solidFill>
                  <a:srgbClr val="FF3333"/>
                </a:solidFill>
              </a:rPr>
              <a:t>tutto tollera, tutto crede, tutto spera,</a:t>
            </a:r>
            <a:br>
              <a:rPr lang="it-IT" altLang="it-IT" sz="3200">
                <a:solidFill>
                  <a:srgbClr val="FF3333"/>
                </a:solidFill>
              </a:rPr>
            </a:br>
            <a:r>
              <a:rPr lang="it-IT" altLang="it-IT" sz="3200">
                <a:solidFill>
                  <a:srgbClr val="FF3333"/>
                </a:solidFill>
              </a:rPr>
              <a:t>tutto sopporta.</a:t>
            </a:r>
          </a:p>
          <a:p>
            <a:pPr algn="just">
              <a:spcBef>
                <a:spcPts val="700"/>
              </a:spcBef>
            </a:pPr>
            <a:r>
              <a:rPr lang="it-IT" altLang="it-IT" sz="1000"/>
              <a:t>   </a:t>
            </a:r>
          </a:p>
          <a:p>
            <a:pPr algn="just">
              <a:spcBef>
                <a:spcPts val="700"/>
              </a:spcBef>
            </a:pPr>
            <a:endParaRPr lang="it-IT" altLang="it-IT" sz="3200">
              <a:solidFill>
                <a:srgbClr val="FF3333"/>
              </a:solidFill>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a:extLst>
              <a:ext uri="{FF2B5EF4-FFF2-40B4-BE49-F238E27FC236}">
                <a16:creationId xmlns:a16="http://schemas.microsoft.com/office/drawing/2014/main" id="{ED752FD3-287A-138B-F232-942D4E5802C2}"/>
              </a:ext>
            </a:extLst>
          </p:cNvPr>
          <p:cNvSpPr txBox="1">
            <a:spLocks noChangeArrowheads="1"/>
          </p:cNvSpPr>
          <p:nvPr/>
        </p:nvSpPr>
        <p:spPr bwMode="auto">
          <a:xfrm>
            <a:off x="501650" y="2293938"/>
            <a:ext cx="8245475" cy="310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194" name="Text Box 2">
            <a:extLst>
              <a:ext uri="{FF2B5EF4-FFF2-40B4-BE49-F238E27FC236}">
                <a16:creationId xmlns:a16="http://schemas.microsoft.com/office/drawing/2014/main" id="{965BFE39-F75E-E2BC-BDAC-C75F3AF8A4D6}"/>
              </a:ext>
            </a:extLst>
          </p:cNvPr>
          <p:cNvSpPr txBox="1">
            <a:spLocks noChangeArrowheads="1"/>
          </p:cNvSpPr>
          <p:nvPr/>
        </p:nvSpPr>
        <p:spPr bwMode="auto">
          <a:xfrm>
            <a:off x="458788" y="2762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r>
              <a:rPr lang="it-IT" altLang="it-IT" sz="4400" b="1"/>
              <a:t>Inno alla carità </a:t>
            </a:r>
            <a:r>
              <a:rPr lang="it-IT" altLang="it-IT" b="1"/>
              <a:t>(Prima lettera ai Corinzi) di San Paolo di Tarso</a:t>
            </a:r>
          </a:p>
        </p:txBody>
      </p:sp>
      <p:sp>
        <p:nvSpPr>
          <p:cNvPr id="8195" name="Text Box 3">
            <a:extLst>
              <a:ext uri="{FF2B5EF4-FFF2-40B4-BE49-F238E27FC236}">
                <a16:creationId xmlns:a16="http://schemas.microsoft.com/office/drawing/2014/main" id="{ACE7462F-F766-4F5C-1239-F5E88E052F30}"/>
              </a:ext>
            </a:extLst>
          </p:cNvPr>
          <p:cNvSpPr txBox="1">
            <a:spLocks noChangeArrowheads="1"/>
          </p:cNvSpPr>
          <p:nvPr/>
        </p:nvSpPr>
        <p:spPr bwMode="auto">
          <a:xfrm>
            <a:off x="501650" y="1419225"/>
            <a:ext cx="8245475" cy="543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9pPr>
          </a:lstStyle>
          <a:p>
            <a:pPr algn="just">
              <a:spcBef>
                <a:spcPts val="700"/>
              </a:spcBef>
            </a:pPr>
            <a:r>
              <a:rPr lang="it-IT" altLang="it-IT" sz="3200"/>
              <a:t>La carità non verrà mai meno.</a:t>
            </a:r>
          </a:p>
          <a:p>
            <a:pPr algn="just">
              <a:spcBef>
                <a:spcPts val="700"/>
              </a:spcBef>
            </a:pPr>
            <a:endParaRPr lang="it-IT" altLang="it-IT" sz="3200"/>
          </a:p>
          <a:p>
            <a:pPr algn="just">
              <a:spcBef>
                <a:spcPts val="700"/>
              </a:spcBef>
            </a:pPr>
            <a:r>
              <a:rPr lang="it-IT" altLang="it-IT" sz="3200">
                <a:solidFill>
                  <a:srgbClr val="FF3333"/>
                </a:solidFill>
              </a:rPr>
              <a:t>Le profezie scompariranno; il dono delle lingue cesserà, la scienza svanirà;</a:t>
            </a:r>
          </a:p>
          <a:p>
            <a:pPr algn="just">
              <a:spcBef>
                <a:spcPts val="700"/>
              </a:spcBef>
            </a:pPr>
            <a:r>
              <a:rPr lang="it-IT" altLang="it-IT" sz="3200">
                <a:solidFill>
                  <a:srgbClr val="FF3333"/>
                </a:solidFill>
              </a:rPr>
              <a:t>conosciamo infatti imperfettamente,</a:t>
            </a:r>
          </a:p>
          <a:p>
            <a:pPr algn="just">
              <a:spcBef>
                <a:spcPts val="700"/>
              </a:spcBef>
            </a:pPr>
            <a:r>
              <a:rPr lang="it-IT" altLang="it-IT" sz="3200">
                <a:solidFill>
                  <a:srgbClr val="FF3333"/>
                </a:solidFill>
              </a:rPr>
              <a:t>e imperfettamente profetizziamo; ma quando verrà la perfezione, sparirà ciò che è imperfetto.</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a:extLst>
              <a:ext uri="{FF2B5EF4-FFF2-40B4-BE49-F238E27FC236}">
                <a16:creationId xmlns:a16="http://schemas.microsoft.com/office/drawing/2014/main" id="{7667A9FA-88F1-3EC3-97A2-144C78D8D2F8}"/>
              </a:ext>
            </a:extLst>
          </p:cNvPr>
          <p:cNvSpPr txBox="1">
            <a:spLocks noChangeArrowheads="1"/>
          </p:cNvSpPr>
          <p:nvPr/>
        </p:nvSpPr>
        <p:spPr bwMode="auto">
          <a:xfrm>
            <a:off x="501650" y="2293938"/>
            <a:ext cx="8245475" cy="310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9218" name="Text Box 2">
            <a:extLst>
              <a:ext uri="{FF2B5EF4-FFF2-40B4-BE49-F238E27FC236}">
                <a16:creationId xmlns:a16="http://schemas.microsoft.com/office/drawing/2014/main" id="{494B34B7-CDDC-F492-A176-433B095FB95A}"/>
              </a:ext>
            </a:extLst>
          </p:cNvPr>
          <p:cNvSpPr txBox="1">
            <a:spLocks noChangeArrowheads="1"/>
          </p:cNvSpPr>
          <p:nvPr/>
        </p:nvSpPr>
        <p:spPr bwMode="auto">
          <a:xfrm>
            <a:off x="458788" y="2762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r>
              <a:rPr lang="it-IT" altLang="it-IT" sz="4400" b="1"/>
              <a:t>Inno alla carità </a:t>
            </a:r>
            <a:r>
              <a:rPr lang="it-IT" altLang="it-IT" b="1"/>
              <a:t>(Prima lettera ai Corinzi) di San Paolo di Tarso</a:t>
            </a:r>
          </a:p>
        </p:txBody>
      </p:sp>
      <p:sp>
        <p:nvSpPr>
          <p:cNvPr id="9219" name="Text Box 3">
            <a:extLst>
              <a:ext uri="{FF2B5EF4-FFF2-40B4-BE49-F238E27FC236}">
                <a16:creationId xmlns:a16="http://schemas.microsoft.com/office/drawing/2014/main" id="{9DF1C1C4-DC78-B88C-90EC-34183D8D0127}"/>
              </a:ext>
            </a:extLst>
          </p:cNvPr>
          <p:cNvSpPr txBox="1">
            <a:spLocks noChangeArrowheads="1"/>
          </p:cNvSpPr>
          <p:nvPr/>
        </p:nvSpPr>
        <p:spPr bwMode="auto">
          <a:xfrm>
            <a:off x="501650" y="1584325"/>
            <a:ext cx="8245475" cy="4967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1pPr>
            <a:lvl2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2pPr>
            <a:lvl3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3pPr>
            <a:lvl4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4pPr>
            <a:lvl5pPr>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569913" algn="l"/>
                <a:tab pos="1484313" algn="l"/>
                <a:tab pos="2398713" algn="l"/>
                <a:tab pos="3313113" algn="l"/>
                <a:tab pos="4227513" algn="l"/>
                <a:tab pos="5141913" algn="l"/>
                <a:tab pos="6056313" algn="l"/>
                <a:tab pos="6970713" algn="l"/>
                <a:tab pos="7885113" algn="l"/>
                <a:tab pos="8799513" algn="l"/>
                <a:tab pos="9713913" algn="l"/>
              </a:tabLst>
              <a:defRPr>
                <a:solidFill>
                  <a:srgbClr val="000000"/>
                </a:solidFill>
                <a:latin typeface="Calibri" panose="020F0502020204030204" pitchFamily="34" charset="0"/>
                <a:ea typeface="Microsoft YaHei" panose="020B0503020204020204" pitchFamily="34" charset="-122"/>
              </a:defRPr>
            </a:lvl9pPr>
          </a:lstStyle>
          <a:p>
            <a:pPr algn="just">
              <a:spcBef>
                <a:spcPts val="700"/>
              </a:spcBef>
            </a:pPr>
            <a:r>
              <a:rPr lang="it-IT" altLang="it-IT" sz="3000"/>
              <a:t>Quando ero bambino, parlavo da bambino,</a:t>
            </a:r>
          </a:p>
          <a:p>
            <a:pPr algn="just">
              <a:spcBef>
                <a:spcPts val="700"/>
              </a:spcBef>
            </a:pPr>
            <a:r>
              <a:rPr lang="it-IT" altLang="it-IT" sz="3000"/>
              <a:t>pensavo da bambino, ragionavo da bambino.</a:t>
            </a:r>
          </a:p>
          <a:p>
            <a:pPr algn="just">
              <a:spcBef>
                <a:spcPts val="700"/>
              </a:spcBef>
            </a:pPr>
            <a:r>
              <a:rPr lang="it-IT" altLang="it-IT" sz="3000"/>
              <a:t>Da quando sono diventato uomo, ho smesso le cose da bambino.</a:t>
            </a:r>
          </a:p>
          <a:p>
            <a:pPr algn="just">
              <a:spcBef>
                <a:spcPts val="700"/>
              </a:spcBef>
            </a:pPr>
            <a:r>
              <a:rPr lang="it-IT" altLang="it-IT" sz="1000"/>
              <a:t>   </a:t>
            </a:r>
          </a:p>
          <a:p>
            <a:pPr algn="just">
              <a:spcBef>
                <a:spcPts val="700"/>
              </a:spcBef>
            </a:pPr>
            <a:r>
              <a:rPr lang="it-IT" altLang="it-IT" sz="3000">
                <a:solidFill>
                  <a:srgbClr val="FF3333"/>
                </a:solidFill>
              </a:rPr>
              <a:t>Adesso vediamo come in uno specchio, in modo oscuro; ma allora vedremo faccia a faccia.</a:t>
            </a:r>
          </a:p>
          <a:p>
            <a:pPr algn="just">
              <a:spcBef>
                <a:spcPts val="700"/>
              </a:spcBef>
            </a:pPr>
            <a:r>
              <a:rPr lang="it-IT" altLang="it-IT" sz="3000">
                <a:solidFill>
                  <a:srgbClr val="FF3333"/>
                </a:solidFill>
              </a:rPr>
              <a:t>Ora conosco in parte, ma allora conoscerò perfettamente, come perfettamente sono conosciuto.</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a:extLst>
              <a:ext uri="{FF2B5EF4-FFF2-40B4-BE49-F238E27FC236}">
                <a16:creationId xmlns:a16="http://schemas.microsoft.com/office/drawing/2014/main" id="{DEBF6389-B480-05B0-91A3-0496486EEB6C}"/>
              </a:ext>
            </a:extLst>
          </p:cNvPr>
          <p:cNvSpPr txBox="1">
            <a:spLocks noChangeArrowheads="1"/>
          </p:cNvSpPr>
          <p:nvPr/>
        </p:nvSpPr>
        <p:spPr bwMode="auto">
          <a:xfrm>
            <a:off x="809625" y="2162175"/>
            <a:ext cx="7621588" cy="288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r>
              <a:rPr lang="it-IT" altLang="it-IT" sz="3200" dirty="0"/>
              <a:t>Ora esistono queste tre cose: la fede, la speranza e la carità;</a:t>
            </a:r>
          </a:p>
          <a:p>
            <a:endParaRPr lang="it-IT" altLang="it-IT" sz="3200" dirty="0"/>
          </a:p>
          <a:p>
            <a:endParaRPr lang="it-IT" altLang="it-IT" sz="3200" dirty="0"/>
          </a:p>
          <a:p>
            <a:r>
              <a:rPr lang="it-IT" altLang="it-IT" sz="3200" dirty="0">
                <a:solidFill>
                  <a:srgbClr val="FF3333"/>
                </a:solidFill>
              </a:rPr>
              <a:t>ma la più grande di esse è la Carità.</a:t>
            </a:r>
          </a:p>
        </p:txBody>
      </p:sp>
      <p:sp>
        <p:nvSpPr>
          <p:cNvPr id="10242" name="Text Box 2">
            <a:extLst>
              <a:ext uri="{FF2B5EF4-FFF2-40B4-BE49-F238E27FC236}">
                <a16:creationId xmlns:a16="http://schemas.microsoft.com/office/drawing/2014/main" id="{A52AAB10-9023-53B8-ED6E-21DA99725E36}"/>
              </a:ext>
            </a:extLst>
          </p:cNvPr>
          <p:cNvSpPr txBox="1">
            <a:spLocks noChangeArrowheads="1"/>
          </p:cNvSpPr>
          <p:nvPr/>
        </p:nvSpPr>
        <p:spPr bwMode="auto">
          <a:xfrm>
            <a:off x="458788" y="276225"/>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ea typeface="Microsoft YaHei" panose="020B0503020204020204" pitchFamily="34" charset="-122"/>
              </a:defRPr>
            </a:lvl9pPr>
          </a:lstStyle>
          <a:p>
            <a:r>
              <a:rPr lang="it-IT" altLang="it-IT" sz="4400" b="1"/>
              <a:t>Inno alla carità </a:t>
            </a:r>
            <a:r>
              <a:rPr lang="it-IT" altLang="it-IT" b="1"/>
              <a:t>(Prima lettera ai Corinzi) di San Paolo di Tarso</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3EB95319-21E1-2D64-ABE0-A83386D1A227}"/>
              </a:ext>
            </a:extLst>
          </p:cNvPr>
          <p:cNvSpPr txBox="1">
            <a:spLocks noChangeArrowheads="1"/>
          </p:cNvSpPr>
          <p:nvPr/>
        </p:nvSpPr>
        <p:spPr bwMode="auto">
          <a:xfrm>
            <a:off x="457200" y="2052638"/>
            <a:ext cx="8229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912813" algn="l"/>
                <a:tab pos="1827213" algn="l"/>
                <a:tab pos="2741613" algn="l"/>
                <a:tab pos="3656013" algn="l"/>
                <a:tab pos="4570413" algn="l"/>
                <a:tab pos="5484813" algn="l"/>
                <a:tab pos="6399213" algn="l"/>
                <a:tab pos="7313613" algn="l"/>
                <a:tab pos="8228013" algn="l"/>
                <a:tab pos="9142413" algn="l"/>
                <a:tab pos="10056813" algn="l"/>
              </a:tabLst>
              <a:defRPr>
                <a:solidFill>
                  <a:srgbClr val="000000"/>
                </a:solidFill>
                <a:latin typeface="Calibri" panose="020F0502020204030204" pitchFamily="34" charset="0"/>
                <a:ea typeface="Microsoft YaHei" panose="020B0503020204020204" pitchFamily="34" charset="-122"/>
              </a:defRPr>
            </a:lvl9pPr>
          </a:lstStyle>
          <a:p>
            <a:pPr>
              <a:spcBef>
                <a:spcPts val="800"/>
              </a:spcBef>
              <a:buClrTx/>
              <a:buFontTx/>
              <a:buNone/>
            </a:pPr>
            <a:endParaRPr lang="it-IT" altLang="it-IT" sz="3200"/>
          </a:p>
          <a:p>
            <a:pPr>
              <a:spcBef>
                <a:spcPts val="800"/>
              </a:spcBef>
              <a:buClrTx/>
              <a:buFontTx/>
              <a:buNone/>
            </a:pPr>
            <a:endParaRPr lang="it-IT" altLang="it-IT" sz="3200"/>
          </a:p>
          <a:p>
            <a:pPr algn="ctr">
              <a:spcBef>
                <a:spcPts val="800"/>
              </a:spcBef>
              <a:buClrTx/>
              <a:buFontTx/>
              <a:buNone/>
            </a:pPr>
            <a:r>
              <a:rPr lang="it-IT" altLang="it-IT" sz="4400" b="1"/>
              <a:t>EMPORIO e CARITAS </a:t>
            </a:r>
          </a:p>
          <a:p>
            <a:pPr algn="ctr">
              <a:spcBef>
                <a:spcPts val="800"/>
              </a:spcBef>
              <a:buClrTx/>
              <a:buFontTx/>
              <a:buNone/>
            </a:pPr>
            <a:r>
              <a:rPr lang="it-IT" altLang="it-IT" sz="4400" i="1"/>
              <a:t>Spunti  per il discernimento</a:t>
            </a:r>
            <a:br>
              <a:rPr lang="it-IT" altLang="it-IT" sz="4400" i="1"/>
            </a:br>
            <a:br>
              <a:rPr lang="it-IT" altLang="it-IT" sz="4400" i="1"/>
            </a:br>
            <a:r>
              <a:rPr lang="it-IT" altLang="it-IT" sz="2800" i="1"/>
              <a:t>Altavilla – 15 ottobre 2022</a:t>
            </a:r>
            <a:r>
              <a:rPr lang="it-IT" altLang="it-IT" sz="4400" i="1"/>
              <a:t>  </a:t>
            </a:r>
          </a:p>
        </p:txBody>
      </p:sp>
      <p:pic>
        <p:nvPicPr>
          <p:cNvPr id="3074" name="Picture 2">
            <a:extLst>
              <a:ext uri="{FF2B5EF4-FFF2-40B4-BE49-F238E27FC236}">
                <a16:creationId xmlns:a16="http://schemas.microsoft.com/office/drawing/2014/main" id="{83B0F098-AA1A-87DE-5954-11D20F0624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388" y="623888"/>
            <a:ext cx="3643312" cy="20050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86309D91-34C3-94DD-3C6C-45E5583817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613" y="647700"/>
            <a:ext cx="2022475" cy="20161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54192085"/>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Calibri" panose="020F0502020204030204" pitchFamily="34" charset="0"/>
            <a:ea typeface="Microsoft YaHei" panose="020B0503020204020204" pitchFamily="34"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empori</Template>
  <TotalTime>66</TotalTime>
  <Words>1619</Words>
  <Application>Microsoft Office PowerPoint</Application>
  <PresentationFormat>Presentazione su schermo (4:3)</PresentationFormat>
  <Paragraphs>130</Paragraphs>
  <Slides>22</Slides>
  <Notes>22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22</vt:i4>
      </vt:variant>
    </vt:vector>
  </HeadingPairs>
  <TitlesOfParts>
    <vt:vector size="31" baseType="lpstr">
      <vt:lpstr>Times New Roman</vt:lpstr>
      <vt:lpstr>Calibri</vt:lpstr>
      <vt:lpstr>Microsoft YaHei</vt:lpstr>
      <vt:lpstr>Lucida Sans Unicode</vt:lpstr>
      <vt:lpstr>Arial</vt:lpstr>
      <vt:lpstr>Twentieth Century</vt:lpstr>
      <vt:lpstr>Noto Sans Symbols</vt:lpstr>
      <vt:lpstr>Arial Nova</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mario merotta</dc:creator>
  <cp:lastModifiedBy>mario merotta</cp:lastModifiedBy>
  <cp:revision>1</cp:revision>
  <cp:lastPrinted>1601-01-01T00:00:00Z</cp:lastPrinted>
  <dcterms:created xsi:type="dcterms:W3CDTF">2022-10-14T12:31:15Z</dcterms:created>
  <dcterms:modified xsi:type="dcterms:W3CDTF">2022-10-14T13:37:43Z</dcterms:modified>
</cp:coreProperties>
</file>